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12192000"/>
  <p:notesSz cx="6735750" cy="98663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9AA0A6"/>
          </p15:clr>
        </p15:guide>
        <p15:guide id="2" pos="3840">
          <p15:clr>
            <a:srgbClr val="9AA0A6"/>
          </p15:clr>
        </p15:guide>
      </p15:sldGuideLst>
    </p:ext>
    <p:ext uri="http://customooxmlschemas.google.com/">
      <go:slidesCustomData xmlns:go="http://customooxmlschemas.google.com/" r:id="rId28" roundtripDataSignature="AMtx7miXgE6Zs8yNV4PZKSoea0x+j0NQ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B5C284-7F65-4BC8-A996-A0E0D2DB45EF}">
  <a:tblStyle styleId="{16B5C284-7F65-4BC8-A996-A0E0D2DB45E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customschemas.google.com/relationships/presentationmetadata" Target="meta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9413" cy="495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4763" y="0"/>
            <a:ext cx="2919412" cy="4953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100" y="4748213"/>
            <a:ext cx="5389563" cy="38846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1013"/>
            <a:ext cx="2919413" cy="4953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4763" y="9371013"/>
            <a:ext cx="2919412" cy="4953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notes"/>
          <p:cNvSpPr txBox="1"/>
          <p:nvPr>
            <p:ph idx="1" type="body"/>
          </p:nvPr>
        </p:nvSpPr>
        <p:spPr>
          <a:xfrm>
            <a:off x="673100" y="4748213"/>
            <a:ext cx="5389563" cy="3884612"/>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it-IT"/>
              <a:t>…</a:t>
            </a:r>
            <a:endParaRPr/>
          </a:p>
          <a:p>
            <a:pPr indent="0" lvl="0" marL="0" rtl="0" algn="l">
              <a:spcBef>
                <a:spcPts val="1200"/>
              </a:spcBef>
              <a:spcAft>
                <a:spcPts val="0"/>
              </a:spcAft>
              <a:buNone/>
            </a:pPr>
            <a:r>
              <a:t/>
            </a:r>
            <a:endParaRPr/>
          </a:p>
        </p:txBody>
      </p:sp>
      <p:sp>
        <p:nvSpPr>
          <p:cNvPr id="242" name="Google Shape;242;p1: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2b0bdd22da_0_307: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2b0bdd22da_0_307:notes"/>
          <p:cNvSpPr txBox="1"/>
          <p:nvPr>
            <p:ph idx="1" type="body"/>
          </p:nvPr>
        </p:nvSpPr>
        <p:spPr>
          <a:xfrm>
            <a:off x="673100"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12b0bdd22da_0_307:notes"/>
          <p:cNvSpPr txBox="1"/>
          <p:nvPr>
            <p:ph idx="12" type="sldNum"/>
          </p:nvPr>
        </p:nvSpPr>
        <p:spPr>
          <a:xfrm>
            <a:off x="3814763"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2a55109a16_1_3: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2a55109a16_1_3:notes"/>
          <p:cNvSpPr txBox="1"/>
          <p:nvPr>
            <p:ph idx="1" type="body"/>
          </p:nvPr>
        </p:nvSpPr>
        <p:spPr>
          <a:xfrm>
            <a:off x="673100"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12a55109a16_1_3:notes"/>
          <p:cNvSpPr txBox="1"/>
          <p:nvPr>
            <p:ph idx="12" type="sldNum"/>
          </p:nvPr>
        </p:nvSpPr>
        <p:spPr>
          <a:xfrm>
            <a:off x="3814763"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2b0bdd22da_0_0:notes"/>
          <p:cNvSpPr txBox="1"/>
          <p:nvPr>
            <p:ph idx="1" type="body"/>
          </p:nvPr>
        </p:nvSpPr>
        <p:spPr>
          <a:xfrm>
            <a:off x="673099"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12b0bdd22da_0_0:notes"/>
          <p:cNvSpPr/>
          <p:nvPr>
            <p:ph idx="2" type="sldImg"/>
          </p:nvPr>
        </p:nvSpPr>
        <p:spPr>
          <a:xfrm>
            <a:off x="457682" y="1233480"/>
            <a:ext cx="5820600" cy="3328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2b0bdd22da_0_6:notes"/>
          <p:cNvSpPr/>
          <p:nvPr>
            <p:ph idx="2" type="sldImg"/>
          </p:nvPr>
        </p:nvSpPr>
        <p:spPr>
          <a:xfrm>
            <a:off x="457682" y="1233480"/>
            <a:ext cx="5820600" cy="33285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2b0bdd22da_0_6:notes"/>
          <p:cNvSpPr txBox="1"/>
          <p:nvPr>
            <p:ph idx="1" type="body"/>
          </p:nvPr>
        </p:nvSpPr>
        <p:spPr>
          <a:xfrm>
            <a:off x="673099"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12b0bdd22da_0_6:notes"/>
          <p:cNvSpPr txBox="1"/>
          <p:nvPr>
            <p:ph idx="12" type="sldNum"/>
          </p:nvPr>
        </p:nvSpPr>
        <p:spPr>
          <a:xfrm>
            <a:off x="3814755"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2b0bdd22da_0_16:notes"/>
          <p:cNvSpPr/>
          <p:nvPr>
            <p:ph idx="2" type="sldImg"/>
          </p:nvPr>
        </p:nvSpPr>
        <p:spPr>
          <a:xfrm>
            <a:off x="457682" y="1233480"/>
            <a:ext cx="5820600" cy="33285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2b0bdd22da_0_16:notes"/>
          <p:cNvSpPr txBox="1"/>
          <p:nvPr>
            <p:ph idx="1" type="body"/>
          </p:nvPr>
        </p:nvSpPr>
        <p:spPr>
          <a:xfrm>
            <a:off x="673099"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g12b0bdd22da_0_16:notes"/>
          <p:cNvSpPr txBox="1"/>
          <p:nvPr>
            <p:ph idx="12" type="sldNum"/>
          </p:nvPr>
        </p:nvSpPr>
        <p:spPr>
          <a:xfrm>
            <a:off x="3814755"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2b0bdd22da_0_27:notes"/>
          <p:cNvSpPr/>
          <p:nvPr>
            <p:ph idx="2" type="sldImg"/>
          </p:nvPr>
        </p:nvSpPr>
        <p:spPr>
          <a:xfrm>
            <a:off x="457682" y="1233480"/>
            <a:ext cx="5820600" cy="33285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2b0bdd22da_0_27:notes"/>
          <p:cNvSpPr txBox="1"/>
          <p:nvPr>
            <p:ph idx="1" type="body"/>
          </p:nvPr>
        </p:nvSpPr>
        <p:spPr>
          <a:xfrm>
            <a:off x="673099"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12b0bdd22da_0_27:notes"/>
          <p:cNvSpPr txBox="1"/>
          <p:nvPr>
            <p:ph idx="12" type="sldNum"/>
          </p:nvPr>
        </p:nvSpPr>
        <p:spPr>
          <a:xfrm>
            <a:off x="3814755"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2b0bdd22da_0_35:notes"/>
          <p:cNvSpPr/>
          <p:nvPr>
            <p:ph idx="2" type="sldImg"/>
          </p:nvPr>
        </p:nvSpPr>
        <p:spPr>
          <a:xfrm>
            <a:off x="457682" y="1233480"/>
            <a:ext cx="5820600" cy="33285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2b0bdd22da_0_35:notes"/>
          <p:cNvSpPr txBox="1"/>
          <p:nvPr>
            <p:ph idx="1" type="body"/>
          </p:nvPr>
        </p:nvSpPr>
        <p:spPr>
          <a:xfrm>
            <a:off x="673099"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g12b0bdd22da_0_35:notes"/>
          <p:cNvSpPr txBox="1"/>
          <p:nvPr>
            <p:ph idx="12" type="sldNum"/>
          </p:nvPr>
        </p:nvSpPr>
        <p:spPr>
          <a:xfrm>
            <a:off x="3814755"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2b0bdd22da_0_45:notes"/>
          <p:cNvSpPr/>
          <p:nvPr>
            <p:ph idx="2" type="sldImg"/>
          </p:nvPr>
        </p:nvSpPr>
        <p:spPr>
          <a:xfrm>
            <a:off x="457682" y="1233480"/>
            <a:ext cx="5820600" cy="33285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2b0bdd22da_0_45:notes"/>
          <p:cNvSpPr txBox="1"/>
          <p:nvPr>
            <p:ph idx="1" type="body"/>
          </p:nvPr>
        </p:nvSpPr>
        <p:spPr>
          <a:xfrm>
            <a:off x="673099"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12b0bdd22da_0_45:notes"/>
          <p:cNvSpPr txBox="1"/>
          <p:nvPr>
            <p:ph idx="12" type="sldNum"/>
          </p:nvPr>
        </p:nvSpPr>
        <p:spPr>
          <a:xfrm>
            <a:off x="3814755"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2b0bdd22da_0_55:notes"/>
          <p:cNvSpPr/>
          <p:nvPr>
            <p:ph idx="2" type="sldImg"/>
          </p:nvPr>
        </p:nvSpPr>
        <p:spPr>
          <a:xfrm>
            <a:off x="457682" y="1233480"/>
            <a:ext cx="5820600" cy="33285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2b0bdd22da_0_55:notes"/>
          <p:cNvSpPr txBox="1"/>
          <p:nvPr>
            <p:ph idx="1" type="body"/>
          </p:nvPr>
        </p:nvSpPr>
        <p:spPr>
          <a:xfrm>
            <a:off x="673099"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12b0bdd22da_0_55:notes"/>
          <p:cNvSpPr txBox="1"/>
          <p:nvPr>
            <p:ph idx="12" type="sldNum"/>
          </p:nvPr>
        </p:nvSpPr>
        <p:spPr>
          <a:xfrm>
            <a:off x="3814755"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2b0bdd22da_0_276: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12b0bdd22da_0_276:notes"/>
          <p:cNvSpPr txBox="1"/>
          <p:nvPr>
            <p:ph idx="1" type="body"/>
          </p:nvPr>
        </p:nvSpPr>
        <p:spPr>
          <a:xfrm>
            <a:off x="673100"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12b0bdd22da_0_276:notes"/>
          <p:cNvSpPr txBox="1"/>
          <p:nvPr>
            <p:ph idx="12" type="sldNum"/>
          </p:nvPr>
        </p:nvSpPr>
        <p:spPr>
          <a:xfrm>
            <a:off x="3814763"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2b0bdd22da_0_196:notes"/>
          <p:cNvSpPr/>
          <p:nvPr>
            <p:ph idx="2" type="sldImg"/>
          </p:nvPr>
        </p:nvSpPr>
        <p:spPr>
          <a:xfrm>
            <a:off x="457682" y="1233480"/>
            <a:ext cx="5820600" cy="33285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2b0bdd22da_0_196:notes"/>
          <p:cNvSpPr txBox="1"/>
          <p:nvPr>
            <p:ph idx="1" type="body"/>
          </p:nvPr>
        </p:nvSpPr>
        <p:spPr>
          <a:xfrm>
            <a:off x="673099" y="4748213"/>
            <a:ext cx="5389500" cy="38847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it-IT"/>
              <a:t>Buongiorno, mi chiamo FC e sono il coordinatore del progetto Smart Rental System: il Program Manager.</a:t>
            </a:r>
            <a:endParaRPr/>
          </a:p>
          <a:p>
            <a:pPr indent="0" lvl="0" marL="0" rtl="0" algn="l">
              <a:lnSpc>
                <a:spcPct val="100000"/>
              </a:lnSpc>
              <a:spcBef>
                <a:spcPts val="0"/>
              </a:spcBef>
              <a:spcAft>
                <a:spcPts val="0"/>
              </a:spcAft>
              <a:buNone/>
            </a:pPr>
            <a:r>
              <a:rPr lang="it-IT"/>
              <a:t>Oggi presentiamo i risultati di questo importante progetto di Ricerca &amp; Sviluppo.</a:t>
            </a:r>
            <a:endParaRPr/>
          </a:p>
          <a:p>
            <a:pPr indent="0" lvl="0" marL="0" rtl="0" algn="l">
              <a:lnSpc>
                <a:spcPct val="100000"/>
              </a:lnSpc>
              <a:spcBef>
                <a:spcPts val="0"/>
              </a:spcBef>
              <a:spcAft>
                <a:spcPts val="0"/>
              </a:spcAft>
              <a:buNone/>
            </a:pPr>
            <a:r>
              <a:rPr lang="it-IT"/>
              <a:t>Prenderanno la parola il dr. Tommaso Dragotto, presidente della SbC, con un intervento pre-registrato.</a:t>
            </a:r>
            <a:endParaRPr/>
          </a:p>
          <a:p>
            <a:pPr indent="0" lvl="0" marL="0" rtl="0" algn="l">
              <a:lnSpc>
                <a:spcPct val="100000"/>
              </a:lnSpc>
              <a:spcBef>
                <a:spcPts val="0"/>
              </a:spcBef>
              <a:spcAft>
                <a:spcPts val="0"/>
              </a:spcAft>
              <a:buNone/>
            </a:pPr>
            <a:r>
              <a:rPr lang="it-IT"/>
              <a:t>A seguire prenderà la parola il Prof. Paolo Roma dell’Università di Palermo, il Responsabile scientifico del progetto.</a:t>
            </a:r>
            <a:endParaRPr/>
          </a:p>
          <a:p>
            <a:pPr indent="0" lvl="0" marL="0" rtl="0" algn="l">
              <a:lnSpc>
                <a:spcPct val="100000"/>
              </a:lnSpc>
              <a:spcBef>
                <a:spcPts val="0"/>
              </a:spcBef>
              <a:spcAft>
                <a:spcPts val="0"/>
              </a:spcAft>
              <a:buNone/>
            </a:pPr>
            <a:r>
              <a:rPr lang="it-IT"/>
              <a:t>E infine, ma non per questo meno importante, il dr. Giovanni Panascì, responsabile del progetto per Arancia-ICT, che ci racconterà quali moderne tecnologie informatiche sono state scelte e sperimentate nell’ambito del progetto.</a:t>
            </a:r>
            <a:endParaRPr/>
          </a:p>
        </p:txBody>
      </p:sp>
      <p:sp>
        <p:nvSpPr>
          <p:cNvPr id="265" name="Google Shape;265;g12b0bdd22da_0_196:notes"/>
          <p:cNvSpPr txBox="1"/>
          <p:nvPr>
            <p:ph idx="12" type="sldNum"/>
          </p:nvPr>
        </p:nvSpPr>
        <p:spPr>
          <a:xfrm>
            <a:off x="3814755"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2b0bdd22da_0_285: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2b0bdd22da_0_285:notes"/>
          <p:cNvSpPr txBox="1"/>
          <p:nvPr>
            <p:ph idx="1" type="body"/>
          </p:nvPr>
        </p:nvSpPr>
        <p:spPr>
          <a:xfrm>
            <a:off x="673100"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g12b0bdd22da_0_285:notes"/>
          <p:cNvSpPr txBox="1"/>
          <p:nvPr>
            <p:ph idx="12" type="sldNum"/>
          </p:nvPr>
        </p:nvSpPr>
        <p:spPr>
          <a:xfrm>
            <a:off x="3814763"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notes"/>
          <p:cNvSpPr txBox="1"/>
          <p:nvPr>
            <p:ph idx="1" type="body"/>
          </p:nvPr>
        </p:nvSpPr>
        <p:spPr>
          <a:xfrm>
            <a:off x="673100" y="4748213"/>
            <a:ext cx="5389563" cy="3884612"/>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it-IT" sz="1100">
                <a:latin typeface="Arial"/>
                <a:ea typeface="Arial"/>
                <a:cs typeface="Arial"/>
                <a:sym typeface="Arial"/>
              </a:rPr>
              <a:t>In questa slide abbiamo riassunto gli elementi essenziali del progetto:</a:t>
            </a:r>
            <a:endParaRPr sz="1100">
              <a:latin typeface="Arial"/>
              <a:ea typeface="Arial"/>
              <a:cs typeface="Arial"/>
              <a:sym typeface="Arial"/>
            </a:endParaRPr>
          </a:p>
          <a:p>
            <a:pPr indent="-228600" lvl="0" marL="0" rtl="0" algn="l">
              <a:lnSpc>
                <a:spcPct val="115000"/>
              </a:lnSpc>
              <a:spcBef>
                <a:spcPts val="1200"/>
              </a:spcBef>
              <a:spcAft>
                <a:spcPts val="0"/>
              </a:spcAft>
              <a:buClr>
                <a:schemeClr val="dk1"/>
              </a:buClr>
              <a:buSzPts val="1100"/>
              <a:buFont typeface="Arial"/>
              <a:buNone/>
            </a:pPr>
            <a:r>
              <a:rPr lang="it-IT" sz="1100">
                <a:latin typeface="Arial"/>
                <a:ea typeface="Arial"/>
                <a:cs typeface="Arial"/>
                <a:sym typeface="Arial"/>
              </a:rPr>
              <a:t>·</a:t>
            </a:r>
            <a:r>
              <a:rPr lang="it-IT" sz="700">
                <a:latin typeface="Times New Roman"/>
                <a:ea typeface="Times New Roman"/>
                <a:cs typeface="Times New Roman"/>
                <a:sym typeface="Times New Roman"/>
              </a:rPr>
              <a:t>        </a:t>
            </a:r>
            <a:r>
              <a:rPr lang="it-IT" sz="1100">
                <a:latin typeface="Arial"/>
                <a:ea typeface="Arial"/>
                <a:cs typeface="Arial"/>
                <a:sym typeface="Arial"/>
              </a:rPr>
              <a:t>Si tratta di progetto finanziato per 726mila euro sull’avviso 1.1.5 del POR Sicilia 14/20</a:t>
            </a:r>
            <a:endParaRPr sz="1100">
              <a:latin typeface="Arial"/>
              <a:ea typeface="Arial"/>
              <a:cs typeface="Arial"/>
              <a:sym typeface="Arial"/>
            </a:endParaRPr>
          </a:p>
          <a:p>
            <a:pPr indent="-228600" lvl="0" marL="0" rtl="0" algn="l">
              <a:lnSpc>
                <a:spcPct val="115000"/>
              </a:lnSpc>
              <a:spcBef>
                <a:spcPts val="1200"/>
              </a:spcBef>
              <a:spcAft>
                <a:spcPts val="0"/>
              </a:spcAft>
              <a:buClr>
                <a:schemeClr val="dk1"/>
              </a:buClr>
              <a:buSzPts val="1100"/>
              <a:buFont typeface="Arial"/>
              <a:buNone/>
            </a:pPr>
            <a:r>
              <a:rPr lang="it-IT" sz="1100">
                <a:latin typeface="Arial"/>
                <a:ea typeface="Arial"/>
                <a:cs typeface="Arial"/>
                <a:sym typeface="Arial"/>
              </a:rPr>
              <a:t>·</a:t>
            </a:r>
            <a:r>
              <a:rPr lang="it-IT" sz="700">
                <a:latin typeface="Times New Roman"/>
                <a:ea typeface="Times New Roman"/>
                <a:cs typeface="Times New Roman"/>
                <a:sym typeface="Times New Roman"/>
              </a:rPr>
              <a:t>        </a:t>
            </a:r>
            <a:r>
              <a:rPr lang="it-IT" sz="1100">
                <a:latin typeface="Arial"/>
                <a:ea typeface="Arial"/>
                <a:cs typeface="Arial"/>
                <a:sym typeface="Arial"/>
              </a:rPr>
              <a:t>3 i partner: SbC capofila, UniPA partner scientifico e Arancia-ICT partner tecnologico</a:t>
            </a:r>
            <a:endParaRPr sz="1100">
              <a:latin typeface="Arial"/>
              <a:ea typeface="Arial"/>
              <a:cs typeface="Arial"/>
              <a:sym typeface="Arial"/>
            </a:endParaRPr>
          </a:p>
          <a:p>
            <a:pPr indent="0" lvl="0" marL="0" rtl="0" algn="l">
              <a:spcBef>
                <a:spcPts val="1200"/>
              </a:spcBef>
              <a:spcAft>
                <a:spcPts val="0"/>
              </a:spcAft>
              <a:buNone/>
            </a:pPr>
            <a:r>
              <a:t/>
            </a:r>
            <a:endParaRPr/>
          </a:p>
        </p:txBody>
      </p:sp>
      <p:sp>
        <p:nvSpPr>
          <p:cNvPr id="275" name="Google Shape;275;p2: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2b0bdd22da_0_235: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2b0bdd22da_0_235:notes"/>
          <p:cNvSpPr txBox="1"/>
          <p:nvPr>
            <p:ph idx="1" type="body"/>
          </p:nvPr>
        </p:nvSpPr>
        <p:spPr>
          <a:xfrm>
            <a:off x="673100" y="4748213"/>
            <a:ext cx="5389500" cy="38847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Sostanzialmente, il progetto SRS ha lo scopo di progettare, realizzare e sperimentare un sistema innovativo per la gestione del business connesso al noleggio di automobili, e -più in generale- al noleggio di mezzi di trasporto.</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Le caratteristiche salienti sono evidenziate nella slide:</a:t>
            </a:r>
            <a:endParaRPr sz="1100">
              <a:latin typeface="Arial"/>
              <a:ea typeface="Arial"/>
              <a:cs typeface="Arial"/>
              <a:sym typeface="Arial"/>
            </a:endParaRPr>
          </a:p>
          <a:p>
            <a:pPr indent="-228600" lvl="0" marL="0" rtl="0" algn="l">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a:t>
            </a:r>
            <a:r>
              <a:rPr lang="it-IT" sz="700">
                <a:latin typeface="Times New Roman"/>
                <a:ea typeface="Times New Roman"/>
                <a:cs typeface="Times New Roman"/>
                <a:sym typeface="Times New Roman"/>
              </a:rPr>
              <a:t>        - </a:t>
            </a:r>
            <a:r>
              <a:rPr lang="it-IT" sz="1100">
                <a:latin typeface="Arial"/>
                <a:ea typeface="Arial"/>
                <a:cs typeface="Arial"/>
                <a:sym typeface="Arial"/>
              </a:rPr>
              <a:t>impiego di moderne tecnologie informatiche,</a:t>
            </a:r>
            <a:endParaRPr sz="1100">
              <a:latin typeface="Arial"/>
              <a:ea typeface="Arial"/>
              <a:cs typeface="Arial"/>
              <a:sym typeface="Arial"/>
            </a:endParaRPr>
          </a:p>
          <a:p>
            <a:pPr indent="-228600" lvl="0" marL="0" rtl="0" algn="l">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a:t>
            </a:r>
            <a:r>
              <a:rPr lang="it-IT" sz="700">
                <a:latin typeface="Times New Roman"/>
                <a:ea typeface="Times New Roman"/>
                <a:cs typeface="Times New Roman"/>
                <a:sym typeface="Times New Roman"/>
              </a:rPr>
              <a:t>       -  </a:t>
            </a:r>
            <a:r>
              <a:rPr lang="it-IT" sz="1100">
                <a:latin typeface="Arial"/>
                <a:ea typeface="Arial"/>
                <a:cs typeface="Arial"/>
                <a:sym typeface="Arial"/>
              </a:rPr>
              <a:t>uso di algoritmi innovativi per la gestione del PREZZO,</a:t>
            </a:r>
            <a:endParaRPr sz="1100">
              <a:latin typeface="Arial"/>
              <a:ea typeface="Arial"/>
              <a:cs typeface="Arial"/>
              <a:sym typeface="Arial"/>
            </a:endParaRPr>
          </a:p>
          <a:p>
            <a:pPr indent="-228600" lvl="0" marL="0" rtl="0" algn="l">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a:t>
            </a:r>
            <a:r>
              <a:rPr lang="it-IT" sz="700">
                <a:latin typeface="Times New Roman"/>
                <a:ea typeface="Times New Roman"/>
                <a:cs typeface="Times New Roman"/>
                <a:sym typeface="Times New Roman"/>
              </a:rPr>
              <a:t>       -  </a:t>
            </a:r>
            <a:r>
              <a:rPr lang="it-IT" sz="1100">
                <a:latin typeface="Arial"/>
                <a:ea typeface="Arial"/>
                <a:cs typeface="Arial"/>
                <a:sym typeface="Arial"/>
              </a:rPr>
              <a:t>un sistema di geolocalizzazione della flotta,</a:t>
            </a:r>
            <a:endParaRPr sz="1100">
              <a:latin typeface="Arial"/>
              <a:ea typeface="Arial"/>
              <a:cs typeface="Arial"/>
              <a:sym typeface="Arial"/>
            </a:endParaRPr>
          </a:p>
          <a:p>
            <a:pPr indent="-228600" lvl="0" marL="0" rtl="0" algn="l">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a:t>
            </a:r>
            <a:r>
              <a:rPr lang="it-IT" sz="700">
                <a:latin typeface="Times New Roman"/>
                <a:ea typeface="Times New Roman"/>
                <a:cs typeface="Times New Roman"/>
                <a:sym typeface="Times New Roman"/>
              </a:rPr>
              <a:t>      -   </a:t>
            </a:r>
            <a:r>
              <a:rPr lang="it-IT" sz="1100">
                <a:latin typeface="Arial"/>
                <a:ea typeface="Arial"/>
                <a:cs typeface="Arial"/>
                <a:sym typeface="Arial"/>
              </a:rPr>
              <a:t>la raccolta e l’elaborazione dei dati geolocalizzati della flotta in movimento, ovvero l’elaborazione dei cosiddetti big data per attivare funzioni di business intelligence, ovvero per ricavare dai dati informazioni gestionali e supportare decisioni tecniche e commerciali</a:t>
            </a:r>
            <a:endParaRPr sz="1100">
              <a:latin typeface="Arial"/>
              <a:ea typeface="Arial"/>
              <a:cs typeface="Arial"/>
              <a:sym typeface="Arial"/>
            </a:endParaRPr>
          </a:p>
          <a:p>
            <a:pPr indent="0" lvl="0" marL="0" rtl="0" algn="l">
              <a:lnSpc>
                <a:spcPct val="115000"/>
              </a:lnSpc>
              <a:spcBef>
                <a:spcPts val="0"/>
              </a:spcBef>
              <a:spcAft>
                <a:spcPts val="0"/>
              </a:spcAft>
              <a:buNone/>
            </a:pPr>
            <a:r>
              <a:rPr lang="it-IT" sz="1100"/>
              <a:t>- </a:t>
            </a:r>
            <a:r>
              <a:rPr lang="it-IT" sz="1100"/>
              <a:t>e, infine, l’innovazione del CRM, il Customer Relashionship Management, ovvero la gestione della relazione con il cliente in modo innovativo e coinvolgente.</a:t>
            </a:r>
            <a:endParaRPr/>
          </a:p>
        </p:txBody>
      </p:sp>
      <p:sp>
        <p:nvSpPr>
          <p:cNvPr id="286" name="Google Shape;286;g12b0bdd22da_0_235:notes"/>
          <p:cNvSpPr txBox="1"/>
          <p:nvPr>
            <p:ph idx="12" type="sldNum"/>
          </p:nvPr>
        </p:nvSpPr>
        <p:spPr>
          <a:xfrm>
            <a:off x="3814763"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notes"/>
          <p:cNvSpPr txBox="1"/>
          <p:nvPr>
            <p:ph idx="1" type="body"/>
          </p:nvPr>
        </p:nvSpPr>
        <p:spPr>
          <a:xfrm>
            <a:off x="673100" y="4748213"/>
            <a:ext cx="5389563" cy="3884612"/>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it-IT"/>
              <a:t>Il progetto SRS è iniziato nel dicembre 2019, abbiamo fatto la riunione iniziale prima di Natale, abbiamo iniziato le prime riunioni operative fra gennaio e febbraio del 2020, e poi STOP: la pandemia ci ha sostanzialmente bloccati per oltre 6 mesi. Come potete immaginare, durante il lock-down il noleggio delle automobili -come tantissime altre cose- si è sostanzialmente fermato.</a:t>
            </a:r>
            <a:endParaRPr/>
          </a:p>
          <a:p>
            <a:pPr indent="0" lvl="0" marL="0" rtl="0" algn="l">
              <a:lnSpc>
                <a:spcPct val="115000"/>
              </a:lnSpc>
              <a:spcBef>
                <a:spcPts val="1200"/>
              </a:spcBef>
              <a:spcAft>
                <a:spcPts val="1200"/>
              </a:spcAft>
              <a:buNone/>
            </a:pPr>
            <a:r>
              <a:rPr lang="it-IT"/>
              <a:t>Poi pian piano abbiamo trovato la giusta dose di serenità, e le attività sono riprese, con un ritmo più lento del previsto, ma alla fine siamo arrivati al termine con grande soddisfazione di tutti.</a:t>
            </a:r>
            <a:endParaRPr/>
          </a:p>
        </p:txBody>
      </p:sp>
      <p:sp>
        <p:nvSpPr>
          <p:cNvPr id="294" name="Google Shape;294;p3: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2b0bdd22da_0_243: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2b0bdd22da_0_243:notes"/>
          <p:cNvSpPr txBox="1"/>
          <p:nvPr>
            <p:ph idx="1" type="body"/>
          </p:nvPr>
        </p:nvSpPr>
        <p:spPr>
          <a:xfrm>
            <a:off x="673100" y="4748213"/>
            <a:ext cx="5389500" cy="38847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it-IT"/>
              <a:t>Obiettivo finale del progetto è -sostanzialmente- il miglioramento del processo di vendita sotto ogni punto di vista. Questo si traduce nel miglioramento del profitto ovvero dei margini commerciali, che può realizzarsi attraverso una maggiore sicurezza ed efficienza nella gestione della flotta e una maggiore soddisfazione del cliente.</a:t>
            </a:r>
            <a:endParaRPr/>
          </a:p>
          <a:p>
            <a:pPr indent="0" lvl="0" marL="0" rtl="0" algn="l">
              <a:lnSpc>
                <a:spcPct val="115000"/>
              </a:lnSpc>
              <a:spcBef>
                <a:spcPts val="1200"/>
              </a:spcBef>
              <a:spcAft>
                <a:spcPts val="0"/>
              </a:spcAft>
              <a:buClr>
                <a:schemeClr val="dk1"/>
              </a:buClr>
              <a:buSzPts val="1100"/>
              <a:buFont typeface="Arial"/>
              <a:buNone/>
            </a:pPr>
            <a:r>
              <a:rPr lang="it-IT"/>
              <a:t>Alla fine di questo mese il progetto di ricerca e sviluppo avrà termine. Chiudo il mio intervento con  una domanda: saremo riusciti a raggiungere questo ambizioso obiettivo?</a:t>
            </a:r>
            <a:endParaRPr/>
          </a:p>
          <a:p>
            <a:pPr indent="0" lvl="0" marL="0" rtl="0" algn="l">
              <a:lnSpc>
                <a:spcPct val="115000"/>
              </a:lnSpc>
              <a:spcBef>
                <a:spcPts val="1200"/>
              </a:spcBef>
              <a:spcAft>
                <a:spcPts val="0"/>
              </a:spcAft>
              <a:buClr>
                <a:schemeClr val="dk1"/>
              </a:buClr>
              <a:buSzPts val="1100"/>
              <a:buFont typeface="Arial"/>
              <a:buNone/>
            </a:pPr>
            <a:r>
              <a:rPr lang="it-IT"/>
              <a:t>Magari proviamo a rispondere al termine degli interventi.</a:t>
            </a:r>
            <a:endParaRPr/>
          </a:p>
          <a:p>
            <a:pPr indent="0" lvl="0" marL="0" rtl="0" algn="l">
              <a:spcBef>
                <a:spcPts val="1200"/>
              </a:spcBef>
              <a:spcAft>
                <a:spcPts val="0"/>
              </a:spcAft>
              <a:buNone/>
            </a:pPr>
            <a:r>
              <a:t/>
            </a:r>
            <a:endParaRPr/>
          </a:p>
        </p:txBody>
      </p:sp>
      <p:sp>
        <p:nvSpPr>
          <p:cNvPr id="306" name="Google Shape;306;g12b0bdd22da_0_243:notes"/>
          <p:cNvSpPr txBox="1"/>
          <p:nvPr>
            <p:ph idx="12" type="sldNum"/>
          </p:nvPr>
        </p:nvSpPr>
        <p:spPr>
          <a:xfrm>
            <a:off x="3814763"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2b0bdd22da_0_251: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2b0bdd22da_0_251:notes"/>
          <p:cNvSpPr txBox="1"/>
          <p:nvPr>
            <p:ph idx="1" type="body"/>
          </p:nvPr>
        </p:nvSpPr>
        <p:spPr>
          <a:xfrm>
            <a:off x="673100"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12b0bdd22da_0_251:notes"/>
          <p:cNvSpPr txBox="1"/>
          <p:nvPr>
            <p:ph idx="12" type="sldNum"/>
          </p:nvPr>
        </p:nvSpPr>
        <p:spPr>
          <a:xfrm>
            <a:off x="3814763"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2b0bdd22da_0_259: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2b0bdd22da_0_259:notes"/>
          <p:cNvSpPr txBox="1"/>
          <p:nvPr>
            <p:ph idx="1" type="body"/>
          </p:nvPr>
        </p:nvSpPr>
        <p:spPr>
          <a:xfrm>
            <a:off x="673100"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g12b0bdd22da_0_259:notes"/>
          <p:cNvSpPr txBox="1"/>
          <p:nvPr>
            <p:ph idx="12" type="sldNum"/>
          </p:nvPr>
        </p:nvSpPr>
        <p:spPr>
          <a:xfrm>
            <a:off x="3814763"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2b0bdd22da_0_267: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2b0bdd22da_0_267:notes"/>
          <p:cNvSpPr txBox="1"/>
          <p:nvPr>
            <p:ph idx="1" type="body"/>
          </p:nvPr>
        </p:nvSpPr>
        <p:spPr>
          <a:xfrm>
            <a:off x="673100" y="4748213"/>
            <a:ext cx="5389500" cy="3884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g12b0bdd22da_0_267:notes"/>
          <p:cNvSpPr txBox="1"/>
          <p:nvPr>
            <p:ph idx="12" type="sldNum"/>
          </p:nvPr>
        </p:nvSpPr>
        <p:spPr>
          <a:xfrm>
            <a:off x="3814763" y="9371013"/>
            <a:ext cx="29193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6.png"/><Relationship Id="rId3" Type="http://schemas.openxmlformats.org/officeDocument/2006/relationships/image" Target="../media/image4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4.png"/><Relationship Id="rId3" Type="http://schemas.openxmlformats.org/officeDocument/2006/relationships/image" Target="../media/image4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 name="Shape 79"/>
        <p:cNvGrpSpPr/>
        <p:nvPr/>
      </p:nvGrpSpPr>
      <p:grpSpPr>
        <a:xfrm>
          <a:off x="0" y="0"/>
          <a:ext cx="0" cy="0"/>
          <a:chOff x="0" y="0"/>
          <a:chExt cx="0" cy="0"/>
        </a:xfrm>
      </p:grpSpPr>
      <p:sp>
        <p:nvSpPr>
          <p:cNvPr id="80" name="Google Shape;80;p5"/>
          <p:cNvSpPr txBox="1"/>
          <p:nvPr>
            <p:ph type="title"/>
          </p:nvPr>
        </p:nvSpPr>
        <p:spPr>
          <a:xfrm>
            <a:off x="4551771" y="925069"/>
            <a:ext cx="3088459" cy="50244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265">
                <a:solidFill>
                  <a:srgbClr val="27416B"/>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5"/>
          <p:cNvSpPr txBox="1"/>
          <p:nvPr>
            <p:ph idx="1" type="body"/>
          </p:nvPr>
        </p:nvSpPr>
        <p:spPr>
          <a:xfrm>
            <a:off x="609600" y="1577340"/>
            <a:ext cx="1097280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5"/>
          <p:cNvSpPr txBox="1"/>
          <p:nvPr>
            <p:ph idx="11" type="ftr"/>
          </p:nvPr>
        </p:nvSpPr>
        <p:spPr>
          <a:xfrm>
            <a:off x="4145280" y="6377939"/>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
          <p:cNvSpPr txBox="1"/>
          <p:nvPr>
            <p:ph idx="10" type="dt"/>
          </p:nvPr>
        </p:nvSpPr>
        <p:spPr>
          <a:xfrm>
            <a:off x="609600" y="6377939"/>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
          <p:cNvSpPr txBox="1"/>
          <p:nvPr>
            <p:ph idx="12" type="sldNum"/>
          </p:nvPr>
        </p:nvSpPr>
        <p:spPr>
          <a:xfrm>
            <a:off x="8778240" y="6377939"/>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it-IT"/>
              <a:t>‹#›</a:t>
            </a:fld>
            <a:endParaRPr sz="18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157" name="Shape 157"/>
        <p:cNvGrpSpPr/>
        <p:nvPr/>
      </p:nvGrpSpPr>
      <p:grpSpPr>
        <a:xfrm>
          <a:off x="0" y="0"/>
          <a:ext cx="0" cy="0"/>
          <a:chOff x="0" y="0"/>
          <a:chExt cx="0" cy="0"/>
        </a:xfrm>
      </p:grpSpPr>
      <p:sp>
        <p:nvSpPr>
          <p:cNvPr id="158" name="Google Shape;158;p11"/>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7F7F7F"/>
              </a:buClr>
              <a:buSzPts val="4400"/>
              <a:buFont typeface="Arial Rounded"/>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11"/>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60" name="Google Shape;160;p11"/>
          <p:cNvSpPr txBox="1"/>
          <p:nvPr>
            <p:ph idx="10" type="dt"/>
          </p:nvPr>
        </p:nvSpPr>
        <p:spPr>
          <a:xfrm>
            <a:off x="838200" y="6537327"/>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1"/>
          <p:cNvSpPr txBox="1"/>
          <p:nvPr>
            <p:ph idx="11" type="ftr"/>
          </p:nvPr>
        </p:nvSpPr>
        <p:spPr>
          <a:xfrm>
            <a:off x="4038600" y="6537327"/>
            <a:ext cx="4114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1"/>
          <p:cNvSpPr txBox="1"/>
          <p:nvPr>
            <p:ph idx="12" type="sldNum"/>
          </p:nvPr>
        </p:nvSpPr>
        <p:spPr>
          <a:xfrm>
            <a:off x="8610600" y="6537327"/>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163" name="Google Shape;163;p11"/>
          <p:cNvPicPr preferRelativeResize="0"/>
          <p:nvPr/>
        </p:nvPicPr>
        <p:blipFill rotWithShape="1">
          <a:blip r:embed="rId2">
            <a:alphaModFix/>
          </a:blip>
          <a:srcRect b="0" l="0" r="0" t="0"/>
          <a:stretch/>
        </p:blipFill>
        <p:spPr>
          <a:xfrm>
            <a:off x="838200" y="453140"/>
            <a:ext cx="798285" cy="114953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64" name="Shape 164"/>
        <p:cNvGrpSpPr/>
        <p:nvPr/>
      </p:nvGrpSpPr>
      <p:grpSpPr>
        <a:xfrm>
          <a:off x="0" y="0"/>
          <a:ext cx="0" cy="0"/>
          <a:chOff x="0" y="0"/>
          <a:chExt cx="0" cy="0"/>
        </a:xfrm>
      </p:grpSpPr>
      <p:sp>
        <p:nvSpPr>
          <p:cNvPr id="165" name="Google Shape;165;p12"/>
          <p:cNvSpPr txBox="1"/>
          <p:nvPr>
            <p:ph type="title"/>
          </p:nvPr>
        </p:nvSpPr>
        <p:spPr>
          <a:xfrm>
            <a:off x="1811110" y="365127"/>
            <a:ext cx="954427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12"/>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1" sz="2400"/>
            </a:lvl1pPr>
            <a:lvl2pPr indent="-228600" lvl="1" marL="914400" algn="l">
              <a:lnSpc>
                <a:spcPct val="90000"/>
              </a:lnSpc>
              <a:spcBef>
                <a:spcPts val="500"/>
              </a:spcBef>
              <a:spcAft>
                <a:spcPts val="0"/>
              </a:spcAft>
              <a:buClr>
                <a:srgbClr val="7F7F7F"/>
              </a:buClr>
              <a:buSzPts val="2000"/>
              <a:buNone/>
              <a:defRPr b="1" sz="2000"/>
            </a:lvl2pPr>
            <a:lvl3pPr indent="-228600" lvl="2" marL="1371600" algn="l">
              <a:lnSpc>
                <a:spcPct val="90000"/>
              </a:lnSpc>
              <a:spcBef>
                <a:spcPts val="500"/>
              </a:spcBef>
              <a:spcAft>
                <a:spcPts val="0"/>
              </a:spcAft>
              <a:buClr>
                <a:srgbClr val="7F7F7F"/>
              </a:buClr>
              <a:buSzPts val="1800"/>
              <a:buNone/>
              <a:defRPr b="1" sz="1800"/>
            </a:lvl3pPr>
            <a:lvl4pPr indent="-228600" lvl="3" marL="1828800" algn="l">
              <a:lnSpc>
                <a:spcPct val="90000"/>
              </a:lnSpc>
              <a:spcBef>
                <a:spcPts val="500"/>
              </a:spcBef>
              <a:spcAft>
                <a:spcPts val="0"/>
              </a:spcAft>
              <a:buClr>
                <a:srgbClr val="7F7F7F"/>
              </a:buClr>
              <a:buSzPts val="1600"/>
              <a:buNone/>
              <a:defRPr b="1" sz="1600"/>
            </a:lvl4pPr>
            <a:lvl5pPr indent="-228600" lvl="4" marL="2286000" algn="l">
              <a:lnSpc>
                <a:spcPct val="90000"/>
              </a:lnSpc>
              <a:spcBef>
                <a:spcPts val="500"/>
              </a:spcBef>
              <a:spcAft>
                <a:spcPts val="0"/>
              </a:spcAft>
              <a:buClr>
                <a:srgbClr val="7F7F7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7" name="Google Shape;167;p12"/>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12"/>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1" sz="2400"/>
            </a:lvl1pPr>
            <a:lvl2pPr indent="-228600" lvl="1" marL="914400" algn="l">
              <a:lnSpc>
                <a:spcPct val="90000"/>
              </a:lnSpc>
              <a:spcBef>
                <a:spcPts val="500"/>
              </a:spcBef>
              <a:spcAft>
                <a:spcPts val="0"/>
              </a:spcAft>
              <a:buClr>
                <a:srgbClr val="7F7F7F"/>
              </a:buClr>
              <a:buSzPts val="2000"/>
              <a:buNone/>
              <a:defRPr b="1" sz="2000"/>
            </a:lvl2pPr>
            <a:lvl3pPr indent="-228600" lvl="2" marL="1371600" algn="l">
              <a:lnSpc>
                <a:spcPct val="90000"/>
              </a:lnSpc>
              <a:spcBef>
                <a:spcPts val="500"/>
              </a:spcBef>
              <a:spcAft>
                <a:spcPts val="0"/>
              </a:spcAft>
              <a:buClr>
                <a:srgbClr val="7F7F7F"/>
              </a:buClr>
              <a:buSzPts val="1800"/>
              <a:buNone/>
              <a:defRPr b="1" sz="1800"/>
            </a:lvl3pPr>
            <a:lvl4pPr indent="-228600" lvl="3" marL="1828800" algn="l">
              <a:lnSpc>
                <a:spcPct val="90000"/>
              </a:lnSpc>
              <a:spcBef>
                <a:spcPts val="500"/>
              </a:spcBef>
              <a:spcAft>
                <a:spcPts val="0"/>
              </a:spcAft>
              <a:buClr>
                <a:srgbClr val="7F7F7F"/>
              </a:buClr>
              <a:buSzPts val="1600"/>
              <a:buNone/>
              <a:defRPr b="1" sz="1600"/>
            </a:lvl4pPr>
            <a:lvl5pPr indent="-228600" lvl="4" marL="2286000" algn="l">
              <a:lnSpc>
                <a:spcPct val="90000"/>
              </a:lnSpc>
              <a:spcBef>
                <a:spcPts val="500"/>
              </a:spcBef>
              <a:spcAft>
                <a:spcPts val="0"/>
              </a:spcAft>
              <a:buClr>
                <a:srgbClr val="7F7F7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9" name="Google Shape;169;p12"/>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12"/>
          <p:cNvSpPr txBox="1"/>
          <p:nvPr>
            <p:ph idx="10" type="dt"/>
          </p:nvPr>
        </p:nvSpPr>
        <p:spPr>
          <a:xfrm>
            <a:off x="838200" y="6556377"/>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12"/>
          <p:cNvSpPr txBox="1"/>
          <p:nvPr>
            <p:ph idx="11" type="ftr"/>
          </p:nvPr>
        </p:nvSpPr>
        <p:spPr>
          <a:xfrm>
            <a:off x="4038600" y="6556377"/>
            <a:ext cx="4114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12"/>
          <p:cNvSpPr txBox="1"/>
          <p:nvPr>
            <p:ph idx="12" type="sldNum"/>
          </p:nvPr>
        </p:nvSpPr>
        <p:spPr>
          <a:xfrm>
            <a:off x="8610600" y="6556377"/>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173" name="Google Shape;173;p12"/>
          <p:cNvPicPr preferRelativeResize="0"/>
          <p:nvPr/>
        </p:nvPicPr>
        <p:blipFill rotWithShape="1">
          <a:blip r:embed="rId2">
            <a:alphaModFix/>
          </a:blip>
          <a:srcRect b="0" l="0" r="0" t="0"/>
          <a:stretch/>
        </p:blipFill>
        <p:spPr>
          <a:xfrm>
            <a:off x="838200" y="453140"/>
            <a:ext cx="798285" cy="114953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74" name="Shape 174"/>
        <p:cNvGrpSpPr/>
        <p:nvPr/>
      </p:nvGrpSpPr>
      <p:grpSpPr>
        <a:xfrm>
          <a:off x="0" y="0"/>
          <a:ext cx="0" cy="0"/>
          <a:chOff x="0" y="0"/>
          <a:chExt cx="0" cy="0"/>
        </a:xfrm>
      </p:grpSpPr>
      <p:sp>
        <p:nvSpPr>
          <p:cNvPr id="175" name="Google Shape;175;p13"/>
          <p:cNvSpPr txBox="1"/>
          <p:nvPr>
            <p:ph type="title"/>
          </p:nvPr>
        </p:nvSpPr>
        <p:spPr>
          <a:xfrm>
            <a:off x="1828800" y="365127"/>
            <a:ext cx="9525000" cy="8009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6" name="Google Shape;176;p13"/>
          <p:cNvPicPr preferRelativeResize="0"/>
          <p:nvPr/>
        </p:nvPicPr>
        <p:blipFill rotWithShape="1">
          <a:blip r:embed="rId2">
            <a:alphaModFix/>
          </a:blip>
          <a:srcRect b="0" l="0" r="0" t="0"/>
          <a:stretch/>
        </p:blipFill>
        <p:spPr>
          <a:xfrm>
            <a:off x="838200" y="453140"/>
            <a:ext cx="798285" cy="1149531"/>
          </a:xfrm>
          <a:prstGeom prst="rect">
            <a:avLst/>
          </a:prstGeom>
          <a:noFill/>
          <a:ln>
            <a:noFill/>
          </a:ln>
        </p:spPr>
      </p:pic>
      <p:grpSp>
        <p:nvGrpSpPr>
          <p:cNvPr id="177" name="Google Shape;177;p13"/>
          <p:cNvGrpSpPr/>
          <p:nvPr/>
        </p:nvGrpSpPr>
        <p:grpSpPr>
          <a:xfrm>
            <a:off x="0" y="6588506"/>
            <a:ext cx="12192000" cy="281958"/>
            <a:chOff x="0" y="6461330"/>
            <a:chExt cx="12192000" cy="409134"/>
          </a:xfrm>
        </p:grpSpPr>
        <p:sp>
          <p:nvSpPr>
            <p:cNvPr id="178" name="Google Shape;178;p13"/>
            <p:cNvSpPr/>
            <p:nvPr/>
          </p:nvSpPr>
          <p:spPr>
            <a:xfrm>
              <a:off x="0" y="6461330"/>
              <a:ext cx="4068000" cy="409134"/>
            </a:xfrm>
            <a:prstGeom prst="rect">
              <a:avLst/>
            </a:prstGeom>
            <a:solidFill>
              <a:srgbClr val="F8D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3"/>
            <p:cNvSpPr/>
            <p:nvPr/>
          </p:nvSpPr>
          <p:spPr>
            <a:xfrm>
              <a:off x="4056002" y="6461330"/>
              <a:ext cx="4068000" cy="409134"/>
            </a:xfrm>
            <a:prstGeom prst="rect">
              <a:avLst/>
            </a:prstGeom>
            <a:solidFill>
              <a:srgbClr val="F5A3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3"/>
            <p:cNvSpPr/>
            <p:nvPr/>
          </p:nvSpPr>
          <p:spPr>
            <a:xfrm>
              <a:off x="8124001" y="6461330"/>
              <a:ext cx="4067999" cy="409134"/>
            </a:xfrm>
            <a:prstGeom prst="rect">
              <a:avLst/>
            </a:prstGeom>
            <a:solidFill>
              <a:srgbClr val="D764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1" name="Google Shape;181;p13"/>
          <p:cNvSpPr txBox="1"/>
          <p:nvPr>
            <p:ph idx="10" type="dt"/>
          </p:nvPr>
        </p:nvSpPr>
        <p:spPr>
          <a:xfrm>
            <a:off x="838200" y="6527802"/>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13"/>
          <p:cNvSpPr txBox="1"/>
          <p:nvPr>
            <p:ph idx="11" type="ftr"/>
          </p:nvPr>
        </p:nvSpPr>
        <p:spPr>
          <a:xfrm>
            <a:off x="4038600" y="6527802"/>
            <a:ext cx="4114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13"/>
          <p:cNvSpPr txBox="1"/>
          <p:nvPr>
            <p:ph idx="12" type="sldNum"/>
          </p:nvPr>
        </p:nvSpPr>
        <p:spPr>
          <a:xfrm>
            <a:off x="8610600" y="6527802"/>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800">
                <a:solidFill>
                  <a:schemeClr val="lt1"/>
                </a:solidFill>
                <a:latin typeface="Calibri"/>
                <a:ea typeface="Calibri"/>
                <a:cs typeface="Calibri"/>
                <a:sym typeface="Calibri"/>
              </a:defRPr>
            </a:lvl1pPr>
            <a:lvl2pPr indent="0" lvl="1" marL="0" algn="r">
              <a:spcBef>
                <a:spcPts val="0"/>
              </a:spcBef>
              <a:buNone/>
              <a:defRPr sz="1800">
                <a:solidFill>
                  <a:schemeClr val="lt1"/>
                </a:solidFill>
                <a:latin typeface="Calibri"/>
                <a:ea typeface="Calibri"/>
                <a:cs typeface="Calibri"/>
                <a:sym typeface="Calibri"/>
              </a:defRPr>
            </a:lvl2pPr>
            <a:lvl3pPr indent="0" lvl="2" marL="0" algn="r">
              <a:spcBef>
                <a:spcPts val="0"/>
              </a:spcBef>
              <a:buNone/>
              <a:defRPr sz="1800">
                <a:solidFill>
                  <a:schemeClr val="lt1"/>
                </a:solidFill>
                <a:latin typeface="Calibri"/>
                <a:ea typeface="Calibri"/>
                <a:cs typeface="Calibri"/>
                <a:sym typeface="Calibri"/>
              </a:defRPr>
            </a:lvl3pPr>
            <a:lvl4pPr indent="0" lvl="3" marL="0" algn="r">
              <a:spcBef>
                <a:spcPts val="0"/>
              </a:spcBef>
              <a:buNone/>
              <a:defRPr sz="1800">
                <a:solidFill>
                  <a:schemeClr val="lt1"/>
                </a:solidFill>
                <a:latin typeface="Calibri"/>
                <a:ea typeface="Calibri"/>
                <a:cs typeface="Calibri"/>
                <a:sym typeface="Calibri"/>
              </a:defRPr>
            </a:lvl4pPr>
            <a:lvl5pPr indent="0" lvl="4" marL="0" algn="r">
              <a:spcBef>
                <a:spcPts val="0"/>
              </a:spcBef>
              <a:buNone/>
              <a:defRPr sz="1800">
                <a:solidFill>
                  <a:schemeClr val="lt1"/>
                </a:solidFill>
                <a:latin typeface="Calibri"/>
                <a:ea typeface="Calibri"/>
                <a:cs typeface="Calibri"/>
                <a:sym typeface="Calibri"/>
              </a:defRPr>
            </a:lvl5pPr>
            <a:lvl6pPr indent="0" lvl="5" marL="0" algn="r">
              <a:spcBef>
                <a:spcPts val="0"/>
              </a:spcBef>
              <a:buNone/>
              <a:defRPr sz="1800">
                <a:solidFill>
                  <a:schemeClr val="lt1"/>
                </a:solidFill>
                <a:latin typeface="Calibri"/>
                <a:ea typeface="Calibri"/>
                <a:cs typeface="Calibri"/>
                <a:sym typeface="Calibri"/>
              </a:defRPr>
            </a:lvl6pPr>
            <a:lvl7pPr indent="0" lvl="6" marL="0" algn="r">
              <a:spcBef>
                <a:spcPts val="0"/>
              </a:spcBef>
              <a:buNone/>
              <a:defRPr sz="1800">
                <a:solidFill>
                  <a:schemeClr val="lt1"/>
                </a:solidFill>
                <a:latin typeface="Calibri"/>
                <a:ea typeface="Calibri"/>
                <a:cs typeface="Calibri"/>
                <a:sym typeface="Calibri"/>
              </a:defRPr>
            </a:lvl7pPr>
            <a:lvl8pPr indent="0" lvl="7" marL="0" algn="r">
              <a:spcBef>
                <a:spcPts val="0"/>
              </a:spcBef>
              <a:buNone/>
              <a:defRPr sz="1800">
                <a:solidFill>
                  <a:schemeClr val="lt1"/>
                </a:solidFill>
                <a:latin typeface="Calibri"/>
                <a:ea typeface="Calibri"/>
                <a:cs typeface="Calibri"/>
                <a:sym typeface="Calibri"/>
              </a:defRPr>
            </a:lvl8pPr>
            <a:lvl9pPr indent="0" lvl="8" marL="0" algn="r">
              <a:spcBef>
                <a:spcPts val="0"/>
              </a:spcBef>
              <a:buNone/>
              <a:defRPr sz="18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Titolo 2" type="title">
  <p:cSld name="TITLE">
    <p:spTree>
      <p:nvGrpSpPr>
        <p:cNvPr id="184" name="Shape 184"/>
        <p:cNvGrpSpPr/>
        <p:nvPr/>
      </p:nvGrpSpPr>
      <p:grpSpPr>
        <a:xfrm>
          <a:off x="0" y="0"/>
          <a:ext cx="0" cy="0"/>
          <a:chOff x="0" y="0"/>
          <a:chExt cx="0" cy="0"/>
        </a:xfrm>
      </p:grpSpPr>
      <p:pic>
        <p:nvPicPr>
          <p:cNvPr id="185" name="Google Shape;185;p14"/>
          <p:cNvPicPr preferRelativeResize="0"/>
          <p:nvPr/>
        </p:nvPicPr>
        <p:blipFill rotWithShape="1">
          <a:blip r:embed="rId2">
            <a:alphaModFix/>
          </a:blip>
          <a:srcRect b="0" l="0" r="0" t="0"/>
          <a:stretch/>
        </p:blipFill>
        <p:spPr>
          <a:xfrm>
            <a:off x="5348324" y="32210"/>
            <a:ext cx="6843677" cy="6556296"/>
          </a:xfrm>
          <a:prstGeom prst="rect">
            <a:avLst/>
          </a:prstGeom>
          <a:noFill/>
          <a:ln>
            <a:noFill/>
          </a:ln>
        </p:spPr>
      </p:pic>
      <p:sp>
        <p:nvSpPr>
          <p:cNvPr id="186" name="Google Shape;186;p14"/>
          <p:cNvSpPr txBox="1"/>
          <p:nvPr>
            <p:ph type="ctrTitle"/>
          </p:nvPr>
        </p:nvSpPr>
        <p:spPr>
          <a:xfrm>
            <a:off x="295277" y="660402"/>
            <a:ext cx="6734175" cy="294163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4400"/>
              <a:buFont typeface="Arial Rounde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14"/>
          <p:cNvSpPr txBox="1"/>
          <p:nvPr>
            <p:ph idx="1" type="subTitle"/>
          </p:nvPr>
        </p:nvSpPr>
        <p:spPr>
          <a:xfrm>
            <a:off x="295277" y="3751347"/>
            <a:ext cx="5991225"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7F7F7F"/>
              </a:buClr>
              <a:buSzPts val="2000"/>
              <a:buNone/>
              <a:defRPr sz="2000"/>
            </a:lvl2pPr>
            <a:lvl3pPr lvl="2" algn="ctr">
              <a:lnSpc>
                <a:spcPct val="90000"/>
              </a:lnSpc>
              <a:spcBef>
                <a:spcPts val="500"/>
              </a:spcBef>
              <a:spcAft>
                <a:spcPts val="0"/>
              </a:spcAft>
              <a:buClr>
                <a:srgbClr val="7F7F7F"/>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188" name="Google Shape;188;p14"/>
          <p:cNvGrpSpPr/>
          <p:nvPr/>
        </p:nvGrpSpPr>
        <p:grpSpPr>
          <a:xfrm>
            <a:off x="0" y="6588506"/>
            <a:ext cx="12192000" cy="281958"/>
            <a:chOff x="0" y="6461330"/>
            <a:chExt cx="12192000" cy="409134"/>
          </a:xfrm>
        </p:grpSpPr>
        <p:sp>
          <p:nvSpPr>
            <p:cNvPr id="189" name="Google Shape;189;p14"/>
            <p:cNvSpPr/>
            <p:nvPr/>
          </p:nvSpPr>
          <p:spPr>
            <a:xfrm>
              <a:off x="0" y="6461330"/>
              <a:ext cx="4068000" cy="409134"/>
            </a:xfrm>
            <a:prstGeom prst="rect">
              <a:avLst/>
            </a:prstGeom>
            <a:solidFill>
              <a:srgbClr val="F8D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p:nvPr/>
          </p:nvSpPr>
          <p:spPr>
            <a:xfrm>
              <a:off x="4056002" y="6461330"/>
              <a:ext cx="4068000" cy="409134"/>
            </a:xfrm>
            <a:prstGeom prst="rect">
              <a:avLst/>
            </a:prstGeom>
            <a:solidFill>
              <a:srgbClr val="F5A3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4"/>
            <p:cNvSpPr/>
            <p:nvPr/>
          </p:nvSpPr>
          <p:spPr>
            <a:xfrm>
              <a:off x="8124001" y="6461330"/>
              <a:ext cx="4067999" cy="409134"/>
            </a:xfrm>
            <a:prstGeom prst="rect">
              <a:avLst/>
            </a:prstGeom>
            <a:solidFill>
              <a:srgbClr val="D764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92" name="Google Shape;192;p14"/>
          <p:cNvGrpSpPr/>
          <p:nvPr/>
        </p:nvGrpSpPr>
        <p:grpSpPr>
          <a:xfrm>
            <a:off x="7279191" y="5247456"/>
            <a:ext cx="3222123" cy="906917"/>
            <a:chOff x="7279191" y="5247455"/>
            <a:chExt cx="3222122" cy="906917"/>
          </a:xfrm>
        </p:grpSpPr>
        <p:pic>
          <p:nvPicPr>
            <p:cNvPr id="193" name="Google Shape;193;p14"/>
            <p:cNvPicPr preferRelativeResize="0"/>
            <p:nvPr/>
          </p:nvPicPr>
          <p:blipFill rotWithShape="1">
            <a:blip r:embed="rId3">
              <a:alphaModFix/>
            </a:blip>
            <a:srcRect b="42841" l="0" r="0" t="0"/>
            <a:stretch/>
          </p:blipFill>
          <p:spPr>
            <a:xfrm>
              <a:off x="7279191" y="5247455"/>
              <a:ext cx="3222122" cy="589928"/>
            </a:xfrm>
            <a:prstGeom prst="rect">
              <a:avLst/>
            </a:prstGeom>
            <a:noFill/>
            <a:ln>
              <a:noFill/>
            </a:ln>
          </p:spPr>
        </p:pic>
        <p:sp>
          <p:nvSpPr>
            <p:cNvPr id="194" name="Google Shape;194;p14"/>
            <p:cNvSpPr txBox="1"/>
            <p:nvPr/>
          </p:nvSpPr>
          <p:spPr>
            <a:xfrm>
              <a:off x="7490691" y="5754262"/>
              <a:ext cx="27354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000">
                  <a:solidFill>
                    <a:srgbClr val="F2F2F2"/>
                  </a:solidFill>
                  <a:latin typeface="Arial Rounded"/>
                  <a:ea typeface="Arial Rounded"/>
                  <a:cs typeface="Arial Rounded"/>
                  <a:sym typeface="Arial Rounded"/>
                </a:rPr>
                <a:t>#Progettare_Digitale</a:t>
              </a:r>
              <a:endParaRPr b="1" sz="2000">
                <a:solidFill>
                  <a:srgbClr val="F2F2F2"/>
                </a:solidFill>
                <a:latin typeface="Arial Rounded"/>
                <a:ea typeface="Arial Rounded"/>
                <a:cs typeface="Arial Rounded"/>
                <a:sym typeface="Arial Rounded"/>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95" name="Shape 195"/>
        <p:cNvGrpSpPr/>
        <p:nvPr/>
      </p:nvGrpSpPr>
      <p:grpSpPr>
        <a:xfrm>
          <a:off x="0" y="0"/>
          <a:ext cx="0" cy="0"/>
          <a:chOff x="0" y="0"/>
          <a:chExt cx="0" cy="0"/>
        </a:xfrm>
      </p:grpSpPr>
      <p:grpSp>
        <p:nvGrpSpPr>
          <p:cNvPr id="196" name="Google Shape;196;p15"/>
          <p:cNvGrpSpPr/>
          <p:nvPr/>
        </p:nvGrpSpPr>
        <p:grpSpPr>
          <a:xfrm>
            <a:off x="0" y="6588506"/>
            <a:ext cx="12192000" cy="281958"/>
            <a:chOff x="0" y="6461330"/>
            <a:chExt cx="12192000" cy="409134"/>
          </a:xfrm>
        </p:grpSpPr>
        <p:sp>
          <p:nvSpPr>
            <p:cNvPr id="197" name="Google Shape;197;p15"/>
            <p:cNvSpPr/>
            <p:nvPr/>
          </p:nvSpPr>
          <p:spPr>
            <a:xfrm>
              <a:off x="0" y="6461330"/>
              <a:ext cx="4068000" cy="409134"/>
            </a:xfrm>
            <a:prstGeom prst="rect">
              <a:avLst/>
            </a:prstGeom>
            <a:solidFill>
              <a:srgbClr val="F8D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5"/>
            <p:cNvSpPr/>
            <p:nvPr/>
          </p:nvSpPr>
          <p:spPr>
            <a:xfrm>
              <a:off x="4056002" y="6461330"/>
              <a:ext cx="4068000" cy="409134"/>
            </a:xfrm>
            <a:prstGeom prst="rect">
              <a:avLst/>
            </a:prstGeom>
            <a:solidFill>
              <a:srgbClr val="F5A3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8124001" y="6461330"/>
              <a:ext cx="4067999" cy="409134"/>
            </a:xfrm>
            <a:prstGeom prst="rect">
              <a:avLst/>
            </a:prstGeom>
            <a:solidFill>
              <a:srgbClr val="D764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0" name="Google Shape;200;p15"/>
          <p:cNvSpPr txBox="1"/>
          <p:nvPr>
            <p:ph idx="10" type="dt"/>
          </p:nvPr>
        </p:nvSpPr>
        <p:spPr>
          <a:xfrm>
            <a:off x="838200" y="6527802"/>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15"/>
          <p:cNvSpPr txBox="1"/>
          <p:nvPr>
            <p:ph idx="11" type="ftr"/>
          </p:nvPr>
        </p:nvSpPr>
        <p:spPr>
          <a:xfrm>
            <a:off x="4038600" y="6527802"/>
            <a:ext cx="4114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15"/>
          <p:cNvSpPr txBox="1"/>
          <p:nvPr>
            <p:ph idx="12" type="sldNum"/>
          </p:nvPr>
        </p:nvSpPr>
        <p:spPr>
          <a:xfrm>
            <a:off x="8610600" y="6527802"/>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800">
                <a:solidFill>
                  <a:schemeClr val="lt1"/>
                </a:solidFill>
                <a:latin typeface="Calibri"/>
                <a:ea typeface="Calibri"/>
                <a:cs typeface="Calibri"/>
                <a:sym typeface="Calibri"/>
              </a:defRPr>
            </a:lvl1pPr>
            <a:lvl2pPr indent="0" lvl="1" marL="0" algn="r">
              <a:spcBef>
                <a:spcPts val="0"/>
              </a:spcBef>
              <a:buNone/>
              <a:defRPr sz="1800">
                <a:solidFill>
                  <a:schemeClr val="lt1"/>
                </a:solidFill>
                <a:latin typeface="Calibri"/>
                <a:ea typeface="Calibri"/>
                <a:cs typeface="Calibri"/>
                <a:sym typeface="Calibri"/>
              </a:defRPr>
            </a:lvl2pPr>
            <a:lvl3pPr indent="0" lvl="2" marL="0" algn="r">
              <a:spcBef>
                <a:spcPts val="0"/>
              </a:spcBef>
              <a:buNone/>
              <a:defRPr sz="1800">
                <a:solidFill>
                  <a:schemeClr val="lt1"/>
                </a:solidFill>
                <a:latin typeface="Calibri"/>
                <a:ea typeface="Calibri"/>
                <a:cs typeface="Calibri"/>
                <a:sym typeface="Calibri"/>
              </a:defRPr>
            </a:lvl3pPr>
            <a:lvl4pPr indent="0" lvl="3" marL="0" algn="r">
              <a:spcBef>
                <a:spcPts val="0"/>
              </a:spcBef>
              <a:buNone/>
              <a:defRPr sz="1800">
                <a:solidFill>
                  <a:schemeClr val="lt1"/>
                </a:solidFill>
                <a:latin typeface="Calibri"/>
                <a:ea typeface="Calibri"/>
                <a:cs typeface="Calibri"/>
                <a:sym typeface="Calibri"/>
              </a:defRPr>
            </a:lvl4pPr>
            <a:lvl5pPr indent="0" lvl="4" marL="0" algn="r">
              <a:spcBef>
                <a:spcPts val="0"/>
              </a:spcBef>
              <a:buNone/>
              <a:defRPr sz="1800">
                <a:solidFill>
                  <a:schemeClr val="lt1"/>
                </a:solidFill>
                <a:latin typeface="Calibri"/>
                <a:ea typeface="Calibri"/>
                <a:cs typeface="Calibri"/>
                <a:sym typeface="Calibri"/>
              </a:defRPr>
            </a:lvl5pPr>
            <a:lvl6pPr indent="0" lvl="5" marL="0" algn="r">
              <a:spcBef>
                <a:spcPts val="0"/>
              </a:spcBef>
              <a:buNone/>
              <a:defRPr sz="1800">
                <a:solidFill>
                  <a:schemeClr val="lt1"/>
                </a:solidFill>
                <a:latin typeface="Calibri"/>
                <a:ea typeface="Calibri"/>
                <a:cs typeface="Calibri"/>
                <a:sym typeface="Calibri"/>
              </a:defRPr>
            </a:lvl6pPr>
            <a:lvl7pPr indent="0" lvl="6" marL="0" algn="r">
              <a:spcBef>
                <a:spcPts val="0"/>
              </a:spcBef>
              <a:buNone/>
              <a:defRPr sz="1800">
                <a:solidFill>
                  <a:schemeClr val="lt1"/>
                </a:solidFill>
                <a:latin typeface="Calibri"/>
                <a:ea typeface="Calibri"/>
                <a:cs typeface="Calibri"/>
                <a:sym typeface="Calibri"/>
              </a:defRPr>
            </a:lvl7pPr>
            <a:lvl8pPr indent="0" lvl="7" marL="0" algn="r">
              <a:spcBef>
                <a:spcPts val="0"/>
              </a:spcBef>
              <a:buNone/>
              <a:defRPr sz="1800">
                <a:solidFill>
                  <a:schemeClr val="lt1"/>
                </a:solidFill>
                <a:latin typeface="Calibri"/>
                <a:ea typeface="Calibri"/>
                <a:cs typeface="Calibri"/>
                <a:sym typeface="Calibri"/>
              </a:defRPr>
            </a:lvl8pPr>
            <a:lvl9pPr indent="0" lvl="8" marL="0" algn="r">
              <a:spcBef>
                <a:spcPts val="0"/>
              </a:spcBef>
              <a:buNone/>
              <a:defRPr sz="18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203" name="Shape 203"/>
        <p:cNvGrpSpPr/>
        <p:nvPr/>
      </p:nvGrpSpPr>
      <p:grpSpPr>
        <a:xfrm>
          <a:off x="0" y="0"/>
          <a:ext cx="0" cy="0"/>
          <a:chOff x="0" y="0"/>
          <a:chExt cx="0" cy="0"/>
        </a:xfrm>
      </p:grpSpPr>
      <p:sp>
        <p:nvSpPr>
          <p:cNvPr id="204" name="Google Shape;204;p16"/>
          <p:cNvSpPr txBox="1"/>
          <p:nvPr>
            <p:ph type="title"/>
          </p:nvPr>
        </p:nvSpPr>
        <p:spPr>
          <a:xfrm>
            <a:off x="7423152" y="449262"/>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7F7F7F"/>
              </a:buClr>
              <a:buSzPts val="2800"/>
              <a:buFont typeface="Arial Rounded"/>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16"/>
          <p:cNvSpPr txBox="1"/>
          <p:nvPr>
            <p:ph idx="1" type="body"/>
          </p:nvPr>
        </p:nvSpPr>
        <p:spPr>
          <a:xfrm>
            <a:off x="836612" y="1602671"/>
            <a:ext cx="6172200" cy="4271656"/>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95959"/>
              </a:buClr>
              <a:buSzPts val="3200"/>
              <a:buChar char="•"/>
              <a:defRPr sz="3200"/>
            </a:lvl1pPr>
            <a:lvl2pPr indent="-406400" lvl="1" marL="914400" algn="l">
              <a:lnSpc>
                <a:spcPct val="90000"/>
              </a:lnSpc>
              <a:spcBef>
                <a:spcPts val="500"/>
              </a:spcBef>
              <a:spcAft>
                <a:spcPts val="0"/>
              </a:spcAft>
              <a:buClr>
                <a:srgbClr val="7F7F7F"/>
              </a:buClr>
              <a:buSzPts val="2800"/>
              <a:buChar char="•"/>
              <a:defRPr sz="2800"/>
            </a:lvl2pPr>
            <a:lvl3pPr indent="-381000" lvl="2" marL="1371600" algn="l">
              <a:lnSpc>
                <a:spcPct val="90000"/>
              </a:lnSpc>
              <a:spcBef>
                <a:spcPts val="500"/>
              </a:spcBef>
              <a:spcAft>
                <a:spcPts val="0"/>
              </a:spcAft>
              <a:buClr>
                <a:srgbClr val="7F7F7F"/>
              </a:buClr>
              <a:buSzPts val="2400"/>
              <a:buChar char="•"/>
              <a:defRPr sz="2400"/>
            </a:lvl3pPr>
            <a:lvl4pPr indent="-355600" lvl="3" marL="1828800" algn="l">
              <a:lnSpc>
                <a:spcPct val="90000"/>
              </a:lnSpc>
              <a:spcBef>
                <a:spcPts val="500"/>
              </a:spcBef>
              <a:spcAft>
                <a:spcPts val="0"/>
              </a:spcAft>
              <a:buClr>
                <a:srgbClr val="7F7F7F"/>
              </a:buClr>
              <a:buSzPts val="2000"/>
              <a:buChar char="•"/>
              <a:defRPr sz="2000"/>
            </a:lvl4pPr>
            <a:lvl5pPr indent="-355600" lvl="4" marL="2286000" algn="l">
              <a:lnSpc>
                <a:spcPct val="90000"/>
              </a:lnSpc>
              <a:spcBef>
                <a:spcPts val="500"/>
              </a:spcBef>
              <a:spcAft>
                <a:spcPts val="0"/>
              </a:spcAft>
              <a:buClr>
                <a:srgbClr val="7F7F7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6" name="Google Shape;206;p16"/>
          <p:cNvSpPr txBox="1"/>
          <p:nvPr>
            <p:ph idx="2" type="body"/>
          </p:nvPr>
        </p:nvSpPr>
        <p:spPr>
          <a:xfrm>
            <a:off x="7423152" y="2049462"/>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600"/>
              <a:buNone/>
              <a:defRPr sz="1600"/>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207" name="Google Shape;207;p16"/>
          <p:cNvPicPr preferRelativeResize="0"/>
          <p:nvPr/>
        </p:nvPicPr>
        <p:blipFill rotWithShape="1">
          <a:blip r:embed="rId2">
            <a:alphaModFix/>
          </a:blip>
          <a:srcRect b="0" l="0" r="0" t="0"/>
          <a:stretch/>
        </p:blipFill>
        <p:spPr>
          <a:xfrm>
            <a:off x="838200" y="453140"/>
            <a:ext cx="798285" cy="1149531"/>
          </a:xfrm>
          <a:prstGeom prst="rect">
            <a:avLst/>
          </a:prstGeom>
          <a:noFill/>
          <a:ln>
            <a:noFill/>
          </a:ln>
        </p:spPr>
      </p:pic>
      <p:grpSp>
        <p:nvGrpSpPr>
          <p:cNvPr id="208" name="Google Shape;208;p16"/>
          <p:cNvGrpSpPr/>
          <p:nvPr/>
        </p:nvGrpSpPr>
        <p:grpSpPr>
          <a:xfrm>
            <a:off x="0" y="6588506"/>
            <a:ext cx="12192000" cy="281958"/>
            <a:chOff x="0" y="6461330"/>
            <a:chExt cx="12192000" cy="409134"/>
          </a:xfrm>
        </p:grpSpPr>
        <p:sp>
          <p:nvSpPr>
            <p:cNvPr id="209" name="Google Shape;209;p16"/>
            <p:cNvSpPr/>
            <p:nvPr/>
          </p:nvSpPr>
          <p:spPr>
            <a:xfrm>
              <a:off x="0" y="6461330"/>
              <a:ext cx="4068000" cy="409134"/>
            </a:xfrm>
            <a:prstGeom prst="rect">
              <a:avLst/>
            </a:prstGeom>
            <a:solidFill>
              <a:srgbClr val="F8D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a:off x="4056002" y="6461330"/>
              <a:ext cx="4068000" cy="409134"/>
            </a:xfrm>
            <a:prstGeom prst="rect">
              <a:avLst/>
            </a:prstGeom>
            <a:solidFill>
              <a:srgbClr val="F5A3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a:off x="8124001" y="6461330"/>
              <a:ext cx="4067999" cy="409134"/>
            </a:xfrm>
            <a:prstGeom prst="rect">
              <a:avLst/>
            </a:prstGeom>
            <a:solidFill>
              <a:srgbClr val="D764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2" name="Google Shape;212;p16"/>
          <p:cNvSpPr txBox="1"/>
          <p:nvPr>
            <p:ph idx="10" type="dt"/>
          </p:nvPr>
        </p:nvSpPr>
        <p:spPr>
          <a:xfrm>
            <a:off x="838200" y="6527802"/>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16"/>
          <p:cNvSpPr txBox="1"/>
          <p:nvPr>
            <p:ph idx="11" type="ftr"/>
          </p:nvPr>
        </p:nvSpPr>
        <p:spPr>
          <a:xfrm>
            <a:off x="4038600" y="6527802"/>
            <a:ext cx="4114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16"/>
          <p:cNvSpPr txBox="1"/>
          <p:nvPr>
            <p:ph idx="12" type="sldNum"/>
          </p:nvPr>
        </p:nvSpPr>
        <p:spPr>
          <a:xfrm>
            <a:off x="8610600" y="6527802"/>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800">
                <a:solidFill>
                  <a:schemeClr val="lt1"/>
                </a:solidFill>
                <a:latin typeface="Calibri"/>
                <a:ea typeface="Calibri"/>
                <a:cs typeface="Calibri"/>
                <a:sym typeface="Calibri"/>
              </a:defRPr>
            </a:lvl1pPr>
            <a:lvl2pPr indent="0" lvl="1" marL="0" algn="r">
              <a:spcBef>
                <a:spcPts val="0"/>
              </a:spcBef>
              <a:buNone/>
              <a:defRPr sz="1800">
                <a:solidFill>
                  <a:schemeClr val="lt1"/>
                </a:solidFill>
                <a:latin typeface="Calibri"/>
                <a:ea typeface="Calibri"/>
                <a:cs typeface="Calibri"/>
                <a:sym typeface="Calibri"/>
              </a:defRPr>
            </a:lvl2pPr>
            <a:lvl3pPr indent="0" lvl="2" marL="0" algn="r">
              <a:spcBef>
                <a:spcPts val="0"/>
              </a:spcBef>
              <a:buNone/>
              <a:defRPr sz="1800">
                <a:solidFill>
                  <a:schemeClr val="lt1"/>
                </a:solidFill>
                <a:latin typeface="Calibri"/>
                <a:ea typeface="Calibri"/>
                <a:cs typeface="Calibri"/>
                <a:sym typeface="Calibri"/>
              </a:defRPr>
            </a:lvl3pPr>
            <a:lvl4pPr indent="0" lvl="3" marL="0" algn="r">
              <a:spcBef>
                <a:spcPts val="0"/>
              </a:spcBef>
              <a:buNone/>
              <a:defRPr sz="1800">
                <a:solidFill>
                  <a:schemeClr val="lt1"/>
                </a:solidFill>
                <a:latin typeface="Calibri"/>
                <a:ea typeface="Calibri"/>
                <a:cs typeface="Calibri"/>
                <a:sym typeface="Calibri"/>
              </a:defRPr>
            </a:lvl4pPr>
            <a:lvl5pPr indent="0" lvl="4" marL="0" algn="r">
              <a:spcBef>
                <a:spcPts val="0"/>
              </a:spcBef>
              <a:buNone/>
              <a:defRPr sz="1800">
                <a:solidFill>
                  <a:schemeClr val="lt1"/>
                </a:solidFill>
                <a:latin typeface="Calibri"/>
                <a:ea typeface="Calibri"/>
                <a:cs typeface="Calibri"/>
                <a:sym typeface="Calibri"/>
              </a:defRPr>
            </a:lvl5pPr>
            <a:lvl6pPr indent="0" lvl="5" marL="0" algn="r">
              <a:spcBef>
                <a:spcPts val="0"/>
              </a:spcBef>
              <a:buNone/>
              <a:defRPr sz="1800">
                <a:solidFill>
                  <a:schemeClr val="lt1"/>
                </a:solidFill>
                <a:latin typeface="Calibri"/>
                <a:ea typeface="Calibri"/>
                <a:cs typeface="Calibri"/>
                <a:sym typeface="Calibri"/>
              </a:defRPr>
            </a:lvl6pPr>
            <a:lvl7pPr indent="0" lvl="6" marL="0" algn="r">
              <a:spcBef>
                <a:spcPts val="0"/>
              </a:spcBef>
              <a:buNone/>
              <a:defRPr sz="1800">
                <a:solidFill>
                  <a:schemeClr val="lt1"/>
                </a:solidFill>
                <a:latin typeface="Calibri"/>
                <a:ea typeface="Calibri"/>
                <a:cs typeface="Calibri"/>
                <a:sym typeface="Calibri"/>
              </a:defRPr>
            </a:lvl7pPr>
            <a:lvl8pPr indent="0" lvl="7" marL="0" algn="r">
              <a:spcBef>
                <a:spcPts val="0"/>
              </a:spcBef>
              <a:buNone/>
              <a:defRPr sz="1800">
                <a:solidFill>
                  <a:schemeClr val="lt1"/>
                </a:solidFill>
                <a:latin typeface="Calibri"/>
                <a:ea typeface="Calibri"/>
                <a:cs typeface="Calibri"/>
                <a:sym typeface="Calibri"/>
              </a:defRPr>
            </a:lvl8pPr>
            <a:lvl9pPr indent="0" lvl="8" marL="0" algn="r">
              <a:spcBef>
                <a:spcPts val="0"/>
              </a:spcBef>
              <a:buNone/>
              <a:defRPr sz="18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215" name="Shape 215"/>
        <p:cNvGrpSpPr/>
        <p:nvPr/>
      </p:nvGrpSpPr>
      <p:grpSpPr>
        <a:xfrm>
          <a:off x="0" y="0"/>
          <a:ext cx="0" cy="0"/>
          <a:chOff x="0" y="0"/>
          <a:chExt cx="0" cy="0"/>
        </a:xfrm>
      </p:grpSpPr>
      <p:sp>
        <p:nvSpPr>
          <p:cNvPr id="216" name="Google Shape;216;p17"/>
          <p:cNvSpPr txBox="1"/>
          <p:nvPr>
            <p:ph type="title"/>
          </p:nvPr>
        </p:nvSpPr>
        <p:spPr>
          <a:xfrm>
            <a:off x="7421564" y="672306"/>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7F7F7F"/>
              </a:buClr>
              <a:buSzPts val="2800"/>
              <a:buFont typeface="Arial Rounded"/>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17"/>
          <p:cNvSpPr/>
          <p:nvPr>
            <p:ph idx="2" type="pic"/>
          </p:nvPr>
        </p:nvSpPr>
        <p:spPr>
          <a:xfrm>
            <a:off x="838200" y="1647438"/>
            <a:ext cx="6172200" cy="4572784"/>
          </a:xfrm>
          <a:prstGeom prst="rect">
            <a:avLst/>
          </a:prstGeom>
          <a:noFill/>
          <a:ln>
            <a:noFill/>
          </a:ln>
        </p:spPr>
      </p:sp>
      <p:sp>
        <p:nvSpPr>
          <p:cNvPr id="218" name="Google Shape;218;p17"/>
          <p:cNvSpPr txBox="1"/>
          <p:nvPr>
            <p:ph idx="1" type="body"/>
          </p:nvPr>
        </p:nvSpPr>
        <p:spPr>
          <a:xfrm>
            <a:off x="7421564" y="2272506"/>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600"/>
              <a:buNone/>
              <a:defRPr sz="1600"/>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219" name="Google Shape;219;p17"/>
          <p:cNvPicPr preferRelativeResize="0"/>
          <p:nvPr/>
        </p:nvPicPr>
        <p:blipFill rotWithShape="1">
          <a:blip r:embed="rId2">
            <a:alphaModFix/>
          </a:blip>
          <a:srcRect b="0" l="0" r="0" t="0"/>
          <a:stretch/>
        </p:blipFill>
        <p:spPr>
          <a:xfrm>
            <a:off x="838200" y="453140"/>
            <a:ext cx="798285" cy="1149531"/>
          </a:xfrm>
          <a:prstGeom prst="rect">
            <a:avLst/>
          </a:prstGeom>
          <a:noFill/>
          <a:ln>
            <a:noFill/>
          </a:ln>
        </p:spPr>
      </p:pic>
      <p:grpSp>
        <p:nvGrpSpPr>
          <p:cNvPr id="220" name="Google Shape;220;p17"/>
          <p:cNvGrpSpPr/>
          <p:nvPr/>
        </p:nvGrpSpPr>
        <p:grpSpPr>
          <a:xfrm>
            <a:off x="0" y="6588506"/>
            <a:ext cx="12192000" cy="281958"/>
            <a:chOff x="0" y="6461330"/>
            <a:chExt cx="12192000" cy="409134"/>
          </a:xfrm>
        </p:grpSpPr>
        <p:sp>
          <p:nvSpPr>
            <p:cNvPr id="221" name="Google Shape;221;p17"/>
            <p:cNvSpPr/>
            <p:nvPr/>
          </p:nvSpPr>
          <p:spPr>
            <a:xfrm>
              <a:off x="0" y="6461330"/>
              <a:ext cx="4068000" cy="409134"/>
            </a:xfrm>
            <a:prstGeom prst="rect">
              <a:avLst/>
            </a:prstGeom>
            <a:solidFill>
              <a:srgbClr val="F8D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4056002" y="6461330"/>
              <a:ext cx="4068000" cy="409134"/>
            </a:xfrm>
            <a:prstGeom prst="rect">
              <a:avLst/>
            </a:prstGeom>
            <a:solidFill>
              <a:srgbClr val="F5A3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8124001" y="6461330"/>
              <a:ext cx="4067999" cy="409134"/>
            </a:xfrm>
            <a:prstGeom prst="rect">
              <a:avLst/>
            </a:prstGeom>
            <a:solidFill>
              <a:srgbClr val="D764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4" name="Google Shape;224;p17"/>
          <p:cNvSpPr txBox="1"/>
          <p:nvPr>
            <p:ph idx="10" type="dt"/>
          </p:nvPr>
        </p:nvSpPr>
        <p:spPr>
          <a:xfrm>
            <a:off x="838200" y="6527802"/>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17"/>
          <p:cNvSpPr txBox="1"/>
          <p:nvPr>
            <p:ph idx="11" type="ftr"/>
          </p:nvPr>
        </p:nvSpPr>
        <p:spPr>
          <a:xfrm>
            <a:off x="4038600" y="6527802"/>
            <a:ext cx="4114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17"/>
          <p:cNvSpPr txBox="1"/>
          <p:nvPr>
            <p:ph idx="12" type="sldNum"/>
          </p:nvPr>
        </p:nvSpPr>
        <p:spPr>
          <a:xfrm>
            <a:off x="8610600" y="6527802"/>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800">
                <a:solidFill>
                  <a:schemeClr val="lt1"/>
                </a:solidFill>
                <a:latin typeface="Calibri"/>
                <a:ea typeface="Calibri"/>
                <a:cs typeface="Calibri"/>
                <a:sym typeface="Calibri"/>
              </a:defRPr>
            </a:lvl1pPr>
            <a:lvl2pPr indent="0" lvl="1" marL="0" algn="r">
              <a:spcBef>
                <a:spcPts val="0"/>
              </a:spcBef>
              <a:buNone/>
              <a:defRPr sz="1800">
                <a:solidFill>
                  <a:schemeClr val="lt1"/>
                </a:solidFill>
                <a:latin typeface="Calibri"/>
                <a:ea typeface="Calibri"/>
                <a:cs typeface="Calibri"/>
                <a:sym typeface="Calibri"/>
              </a:defRPr>
            </a:lvl2pPr>
            <a:lvl3pPr indent="0" lvl="2" marL="0" algn="r">
              <a:spcBef>
                <a:spcPts val="0"/>
              </a:spcBef>
              <a:buNone/>
              <a:defRPr sz="1800">
                <a:solidFill>
                  <a:schemeClr val="lt1"/>
                </a:solidFill>
                <a:latin typeface="Calibri"/>
                <a:ea typeface="Calibri"/>
                <a:cs typeface="Calibri"/>
                <a:sym typeface="Calibri"/>
              </a:defRPr>
            </a:lvl3pPr>
            <a:lvl4pPr indent="0" lvl="3" marL="0" algn="r">
              <a:spcBef>
                <a:spcPts val="0"/>
              </a:spcBef>
              <a:buNone/>
              <a:defRPr sz="1800">
                <a:solidFill>
                  <a:schemeClr val="lt1"/>
                </a:solidFill>
                <a:latin typeface="Calibri"/>
                <a:ea typeface="Calibri"/>
                <a:cs typeface="Calibri"/>
                <a:sym typeface="Calibri"/>
              </a:defRPr>
            </a:lvl4pPr>
            <a:lvl5pPr indent="0" lvl="4" marL="0" algn="r">
              <a:spcBef>
                <a:spcPts val="0"/>
              </a:spcBef>
              <a:buNone/>
              <a:defRPr sz="1800">
                <a:solidFill>
                  <a:schemeClr val="lt1"/>
                </a:solidFill>
                <a:latin typeface="Calibri"/>
                <a:ea typeface="Calibri"/>
                <a:cs typeface="Calibri"/>
                <a:sym typeface="Calibri"/>
              </a:defRPr>
            </a:lvl5pPr>
            <a:lvl6pPr indent="0" lvl="5" marL="0" algn="r">
              <a:spcBef>
                <a:spcPts val="0"/>
              </a:spcBef>
              <a:buNone/>
              <a:defRPr sz="1800">
                <a:solidFill>
                  <a:schemeClr val="lt1"/>
                </a:solidFill>
                <a:latin typeface="Calibri"/>
                <a:ea typeface="Calibri"/>
                <a:cs typeface="Calibri"/>
                <a:sym typeface="Calibri"/>
              </a:defRPr>
            </a:lvl6pPr>
            <a:lvl7pPr indent="0" lvl="6" marL="0" algn="r">
              <a:spcBef>
                <a:spcPts val="0"/>
              </a:spcBef>
              <a:buNone/>
              <a:defRPr sz="1800">
                <a:solidFill>
                  <a:schemeClr val="lt1"/>
                </a:solidFill>
                <a:latin typeface="Calibri"/>
                <a:ea typeface="Calibri"/>
                <a:cs typeface="Calibri"/>
                <a:sym typeface="Calibri"/>
              </a:defRPr>
            </a:lvl7pPr>
            <a:lvl8pPr indent="0" lvl="7" marL="0" algn="r">
              <a:spcBef>
                <a:spcPts val="0"/>
              </a:spcBef>
              <a:buNone/>
              <a:defRPr sz="1800">
                <a:solidFill>
                  <a:schemeClr val="lt1"/>
                </a:solidFill>
                <a:latin typeface="Calibri"/>
                <a:ea typeface="Calibri"/>
                <a:cs typeface="Calibri"/>
                <a:sym typeface="Calibri"/>
              </a:defRPr>
            </a:lvl8pPr>
            <a:lvl9pPr indent="0" lvl="8" marL="0" algn="r">
              <a:spcBef>
                <a:spcPts val="0"/>
              </a:spcBef>
              <a:buNone/>
              <a:defRPr sz="18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227" name="Shape 227"/>
        <p:cNvGrpSpPr/>
        <p:nvPr/>
      </p:nvGrpSpPr>
      <p:grpSpPr>
        <a:xfrm>
          <a:off x="0" y="0"/>
          <a:ext cx="0" cy="0"/>
          <a:chOff x="0" y="0"/>
          <a:chExt cx="0" cy="0"/>
        </a:xfrm>
      </p:grpSpPr>
      <p:sp>
        <p:nvSpPr>
          <p:cNvPr id="228" name="Google Shape;228;p18"/>
          <p:cNvSpPr txBox="1"/>
          <p:nvPr>
            <p:ph type="title"/>
          </p:nvPr>
        </p:nvSpPr>
        <p:spPr>
          <a:xfrm>
            <a:off x="1828800" y="365127"/>
            <a:ext cx="9525000" cy="8009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18"/>
          <p:cNvSpPr txBox="1"/>
          <p:nvPr>
            <p:ph idx="10" type="dt"/>
          </p:nvPr>
        </p:nvSpPr>
        <p:spPr>
          <a:xfrm>
            <a:off x="838200" y="6546852"/>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18"/>
          <p:cNvSpPr txBox="1"/>
          <p:nvPr>
            <p:ph idx="11" type="ftr"/>
          </p:nvPr>
        </p:nvSpPr>
        <p:spPr>
          <a:xfrm>
            <a:off x="4038600" y="6546852"/>
            <a:ext cx="4114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18"/>
          <p:cNvSpPr txBox="1"/>
          <p:nvPr>
            <p:ph idx="12" type="sldNum"/>
          </p:nvPr>
        </p:nvSpPr>
        <p:spPr>
          <a:xfrm>
            <a:off x="8610600" y="6546852"/>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pic>
        <p:nvPicPr>
          <p:cNvPr id="233" name="Google Shape;233;p18"/>
          <p:cNvPicPr preferRelativeResize="0"/>
          <p:nvPr/>
        </p:nvPicPr>
        <p:blipFill rotWithShape="1">
          <a:blip r:embed="rId2">
            <a:alphaModFix/>
          </a:blip>
          <a:srcRect b="0" l="0" r="0" t="0"/>
          <a:stretch/>
        </p:blipFill>
        <p:spPr>
          <a:xfrm>
            <a:off x="838200" y="453140"/>
            <a:ext cx="798285" cy="114953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234" name="Shape 234"/>
        <p:cNvGrpSpPr/>
        <p:nvPr/>
      </p:nvGrpSpPr>
      <p:grpSpPr>
        <a:xfrm>
          <a:off x="0" y="0"/>
          <a:ext cx="0" cy="0"/>
          <a:chOff x="0" y="0"/>
          <a:chExt cx="0" cy="0"/>
        </a:xfrm>
      </p:grpSpPr>
      <p:sp>
        <p:nvSpPr>
          <p:cNvPr id="235" name="Google Shape;235;p19"/>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19"/>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19"/>
          <p:cNvSpPr txBox="1"/>
          <p:nvPr>
            <p:ph idx="10" type="dt"/>
          </p:nvPr>
        </p:nvSpPr>
        <p:spPr>
          <a:xfrm>
            <a:off x="838200" y="6556377"/>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19"/>
          <p:cNvSpPr txBox="1"/>
          <p:nvPr>
            <p:ph idx="11" type="ftr"/>
          </p:nvPr>
        </p:nvSpPr>
        <p:spPr>
          <a:xfrm>
            <a:off x="4038600" y="6556377"/>
            <a:ext cx="4114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19"/>
          <p:cNvSpPr txBox="1"/>
          <p:nvPr>
            <p:ph idx="12" type="sldNum"/>
          </p:nvPr>
        </p:nvSpPr>
        <p:spPr>
          <a:xfrm>
            <a:off x="8610600" y="6556377"/>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5" name="Shape 85"/>
        <p:cNvGrpSpPr/>
        <p:nvPr/>
      </p:nvGrpSpPr>
      <p:grpSpPr>
        <a:xfrm>
          <a:off x="0" y="0"/>
          <a:ext cx="0" cy="0"/>
          <a:chOff x="0" y="0"/>
          <a:chExt cx="0" cy="0"/>
        </a:xfrm>
      </p:grpSpPr>
      <p:sp>
        <p:nvSpPr>
          <p:cNvPr id="86" name="Google Shape;86;p20"/>
          <p:cNvSpPr txBox="1"/>
          <p:nvPr>
            <p:ph type="ctrTitle"/>
          </p:nvPr>
        </p:nvSpPr>
        <p:spPr>
          <a:xfrm>
            <a:off x="914400" y="2125979"/>
            <a:ext cx="10363200" cy="61555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0"/>
          <p:cNvSpPr txBox="1"/>
          <p:nvPr>
            <p:ph idx="1" type="subTitle"/>
          </p:nvPr>
        </p:nvSpPr>
        <p:spPr>
          <a:xfrm>
            <a:off x="1828800" y="3840480"/>
            <a:ext cx="853440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0"/>
          <p:cNvSpPr txBox="1"/>
          <p:nvPr>
            <p:ph idx="11" type="ftr"/>
          </p:nvPr>
        </p:nvSpPr>
        <p:spPr>
          <a:xfrm>
            <a:off x="4145280" y="6377939"/>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0"/>
          <p:cNvSpPr txBox="1"/>
          <p:nvPr>
            <p:ph idx="10" type="dt"/>
          </p:nvPr>
        </p:nvSpPr>
        <p:spPr>
          <a:xfrm>
            <a:off x="609600" y="6377939"/>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0"/>
          <p:cNvSpPr txBox="1"/>
          <p:nvPr>
            <p:ph idx="12" type="sldNum"/>
          </p:nvPr>
        </p:nvSpPr>
        <p:spPr>
          <a:xfrm>
            <a:off x="8778240" y="6377939"/>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it-IT"/>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1" name="Shape 91"/>
        <p:cNvGrpSpPr/>
        <p:nvPr/>
      </p:nvGrpSpPr>
      <p:grpSpPr>
        <a:xfrm>
          <a:off x="0" y="0"/>
          <a:ext cx="0" cy="0"/>
          <a:chOff x="0" y="0"/>
          <a:chExt cx="0" cy="0"/>
        </a:xfrm>
      </p:grpSpPr>
      <p:sp>
        <p:nvSpPr>
          <p:cNvPr id="92" name="Google Shape;92;p21"/>
          <p:cNvSpPr txBox="1"/>
          <p:nvPr>
            <p:ph type="title"/>
          </p:nvPr>
        </p:nvSpPr>
        <p:spPr>
          <a:xfrm>
            <a:off x="4551771" y="925069"/>
            <a:ext cx="3088459" cy="50244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265">
                <a:solidFill>
                  <a:srgbClr val="27416B"/>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1"/>
          <p:cNvSpPr txBox="1"/>
          <p:nvPr>
            <p:ph idx="1" type="body"/>
          </p:nvPr>
        </p:nvSpPr>
        <p:spPr>
          <a:xfrm>
            <a:off x="609600" y="1577340"/>
            <a:ext cx="530352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4" name="Google Shape;94;p21"/>
          <p:cNvSpPr txBox="1"/>
          <p:nvPr>
            <p:ph idx="2" type="body"/>
          </p:nvPr>
        </p:nvSpPr>
        <p:spPr>
          <a:xfrm>
            <a:off x="6278880" y="1577340"/>
            <a:ext cx="530352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5" name="Google Shape;95;p21"/>
          <p:cNvSpPr txBox="1"/>
          <p:nvPr>
            <p:ph idx="11" type="ftr"/>
          </p:nvPr>
        </p:nvSpPr>
        <p:spPr>
          <a:xfrm>
            <a:off x="4145280" y="6377939"/>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1"/>
          <p:cNvSpPr txBox="1"/>
          <p:nvPr>
            <p:ph idx="10" type="dt"/>
          </p:nvPr>
        </p:nvSpPr>
        <p:spPr>
          <a:xfrm>
            <a:off x="609600" y="6377939"/>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1"/>
          <p:cNvSpPr txBox="1"/>
          <p:nvPr>
            <p:ph idx="12" type="sldNum"/>
          </p:nvPr>
        </p:nvSpPr>
        <p:spPr>
          <a:xfrm>
            <a:off x="8778240" y="6377939"/>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it-IT"/>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8" name="Shape 98"/>
        <p:cNvGrpSpPr/>
        <p:nvPr/>
      </p:nvGrpSpPr>
      <p:grpSpPr>
        <a:xfrm>
          <a:off x="0" y="0"/>
          <a:ext cx="0" cy="0"/>
          <a:chOff x="0" y="0"/>
          <a:chExt cx="0" cy="0"/>
        </a:xfrm>
      </p:grpSpPr>
      <p:sp>
        <p:nvSpPr>
          <p:cNvPr id="99" name="Google Shape;99;p22"/>
          <p:cNvSpPr txBox="1"/>
          <p:nvPr>
            <p:ph type="title"/>
          </p:nvPr>
        </p:nvSpPr>
        <p:spPr>
          <a:xfrm>
            <a:off x="4551771" y="925069"/>
            <a:ext cx="3088459" cy="50244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265">
                <a:solidFill>
                  <a:srgbClr val="27416B"/>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2"/>
          <p:cNvSpPr txBox="1"/>
          <p:nvPr>
            <p:ph idx="11" type="ftr"/>
          </p:nvPr>
        </p:nvSpPr>
        <p:spPr>
          <a:xfrm>
            <a:off x="4145280" y="6377939"/>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2"/>
          <p:cNvSpPr txBox="1"/>
          <p:nvPr>
            <p:ph idx="10" type="dt"/>
          </p:nvPr>
        </p:nvSpPr>
        <p:spPr>
          <a:xfrm>
            <a:off x="609600" y="6377939"/>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2"/>
          <p:cNvSpPr txBox="1"/>
          <p:nvPr>
            <p:ph idx="12" type="sldNum"/>
          </p:nvPr>
        </p:nvSpPr>
        <p:spPr>
          <a:xfrm>
            <a:off x="8778240" y="6377939"/>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it-IT"/>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3" name="Shape 103"/>
        <p:cNvGrpSpPr/>
        <p:nvPr/>
      </p:nvGrpSpPr>
      <p:grpSpPr>
        <a:xfrm>
          <a:off x="0" y="0"/>
          <a:ext cx="0" cy="0"/>
          <a:chOff x="0" y="0"/>
          <a:chExt cx="0" cy="0"/>
        </a:xfrm>
      </p:grpSpPr>
      <p:sp>
        <p:nvSpPr>
          <p:cNvPr id="104" name="Google Shape;104;p23"/>
          <p:cNvSpPr txBox="1"/>
          <p:nvPr>
            <p:ph idx="11" type="ftr"/>
          </p:nvPr>
        </p:nvSpPr>
        <p:spPr>
          <a:xfrm>
            <a:off x="4145280" y="6377939"/>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3"/>
          <p:cNvSpPr txBox="1"/>
          <p:nvPr>
            <p:ph idx="10" type="dt"/>
          </p:nvPr>
        </p:nvSpPr>
        <p:spPr>
          <a:xfrm>
            <a:off x="609600" y="6377939"/>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3"/>
          <p:cNvSpPr txBox="1"/>
          <p:nvPr>
            <p:ph idx="12" type="sldNum"/>
          </p:nvPr>
        </p:nvSpPr>
        <p:spPr>
          <a:xfrm>
            <a:off x="8778240" y="6377939"/>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it-IT"/>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17" name="Shape 117"/>
        <p:cNvGrpSpPr/>
        <p:nvPr/>
      </p:nvGrpSpPr>
      <p:grpSpPr>
        <a:xfrm>
          <a:off x="0" y="0"/>
          <a:ext cx="0" cy="0"/>
          <a:chOff x="0" y="0"/>
          <a:chExt cx="0" cy="0"/>
        </a:xfrm>
      </p:grpSpPr>
      <p:sp>
        <p:nvSpPr>
          <p:cNvPr id="118" name="Google Shape;118;p7"/>
          <p:cNvSpPr txBox="1"/>
          <p:nvPr>
            <p:ph type="title"/>
          </p:nvPr>
        </p:nvSpPr>
        <p:spPr>
          <a:xfrm>
            <a:off x="1006763" y="116815"/>
            <a:ext cx="9525000" cy="8009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0" name="Google Shape;120;p7"/>
          <p:cNvPicPr preferRelativeResize="0"/>
          <p:nvPr/>
        </p:nvPicPr>
        <p:blipFill rotWithShape="1">
          <a:blip r:embed="rId2">
            <a:alphaModFix/>
          </a:blip>
          <a:srcRect b="0" l="0" r="0" t="0"/>
          <a:stretch/>
        </p:blipFill>
        <p:spPr>
          <a:xfrm>
            <a:off x="127000" y="106271"/>
            <a:ext cx="798285" cy="1149531"/>
          </a:xfrm>
          <a:prstGeom prst="rect">
            <a:avLst/>
          </a:prstGeom>
          <a:noFill/>
          <a:ln>
            <a:noFill/>
          </a:ln>
        </p:spPr>
      </p:pic>
      <p:grpSp>
        <p:nvGrpSpPr>
          <p:cNvPr id="121" name="Google Shape;121;p7"/>
          <p:cNvGrpSpPr/>
          <p:nvPr/>
        </p:nvGrpSpPr>
        <p:grpSpPr>
          <a:xfrm>
            <a:off x="0" y="6588506"/>
            <a:ext cx="12192000" cy="281958"/>
            <a:chOff x="0" y="6461330"/>
            <a:chExt cx="12192000" cy="409134"/>
          </a:xfrm>
        </p:grpSpPr>
        <p:sp>
          <p:nvSpPr>
            <p:cNvPr id="122" name="Google Shape;122;p7"/>
            <p:cNvSpPr/>
            <p:nvPr/>
          </p:nvSpPr>
          <p:spPr>
            <a:xfrm>
              <a:off x="0" y="6461330"/>
              <a:ext cx="4068000" cy="409134"/>
            </a:xfrm>
            <a:prstGeom prst="rect">
              <a:avLst/>
            </a:prstGeom>
            <a:solidFill>
              <a:srgbClr val="F8D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7"/>
            <p:cNvSpPr/>
            <p:nvPr/>
          </p:nvSpPr>
          <p:spPr>
            <a:xfrm>
              <a:off x="4056002" y="6461330"/>
              <a:ext cx="4068000" cy="409134"/>
            </a:xfrm>
            <a:prstGeom prst="rect">
              <a:avLst/>
            </a:prstGeom>
            <a:solidFill>
              <a:srgbClr val="F5A3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7"/>
            <p:cNvSpPr/>
            <p:nvPr/>
          </p:nvSpPr>
          <p:spPr>
            <a:xfrm>
              <a:off x="8124001" y="6461330"/>
              <a:ext cx="4067999" cy="409134"/>
            </a:xfrm>
            <a:prstGeom prst="rect">
              <a:avLst/>
            </a:prstGeom>
            <a:solidFill>
              <a:srgbClr val="D764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5" name="Google Shape;125;p7"/>
          <p:cNvSpPr txBox="1"/>
          <p:nvPr>
            <p:ph idx="10" type="dt"/>
          </p:nvPr>
        </p:nvSpPr>
        <p:spPr>
          <a:xfrm>
            <a:off x="838200" y="6527802"/>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7"/>
          <p:cNvSpPr txBox="1"/>
          <p:nvPr>
            <p:ph idx="11" type="ftr"/>
          </p:nvPr>
        </p:nvSpPr>
        <p:spPr>
          <a:xfrm>
            <a:off x="4038600" y="6527802"/>
            <a:ext cx="4114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7"/>
          <p:cNvSpPr txBox="1"/>
          <p:nvPr>
            <p:ph idx="12" type="sldNum"/>
          </p:nvPr>
        </p:nvSpPr>
        <p:spPr>
          <a:xfrm>
            <a:off x="8610600" y="6527802"/>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800">
                <a:solidFill>
                  <a:schemeClr val="lt1"/>
                </a:solidFill>
                <a:latin typeface="Calibri"/>
                <a:ea typeface="Calibri"/>
                <a:cs typeface="Calibri"/>
                <a:sym typeface="Calibri"/>
              </a:defRPr>
            </a:lvl1pPr>
            <a:lvl2pPr indent="0" lvl="1" marL="0" algn="r">
              <a:spcBef>
                <a:spcPts val="0"/>
              </a:spcBef>
              <a:buNone/>
              <a:defRPr sz="1800">
                <a:solidFill>
                  <a:schemeClr val="lt1"/>
                </a:solidFill>
                <a:latin typeface="Calibri"/>
                <a:ea typeface="Calibri"/>
                <a:cs typeface="Calibri"/>
                <a:sym typeface="Calibri"/>
              </a:defRPr>
            </a:lvl2pPr>
            <a:lvl3pPr indent="0" lvl="2" marL="0" algn="r">
              <a:spcBef>
                <a:spcPts val="0"/>
              </a:spcBef>
              <a:buNone/>
              <a:defRPr sz="1800">
                <a:solidFill>
                  <a:schemeClr val="lt1"/>
                </a:solidFill>
                <a:latin typeface="Calibri"/>
                <a:ea typeface="Calibri"/>
                <a:cs typeface="Calibri"/>
                <a:sym typeface="Calibri"/>
              </a:defRPr>
            </a:lvl3pPr>
            <a:lvl4pPr indent="0" lvl="3" marL="0" algn="r">
              <a:spcBef>
                <a:spcPts val="0"/>
              </a:spcBef>
              <a:buNone/>
              <a:defRPr sz="1800">
                <a:solidFill>
                  <a:schemeClr val="lt1"/>
                </a:solidFill>
                <a:latin typeface="Calibri"/>
                <a:ea typeface="Calibri"/>
                <a:cs typeface="Calibri"/>
                <a:sym typeface="Calibri"/>
              </a:defRPr>
            </a:lvl4pPr>
            <a:lvl5pPr indent="0" lvl="4" marL="0" algn="r">
              <a:spcBef>
                <a:spcPts val="0"/>
              </a:spcBef>
              <a:buNone/>
              <a:defRPr sz="1800">
                <a:solidFill>
                  <a:schemeClr val="lt1"/>
                </a:solidFill>
                <a:latin typeface="Calibri"/>
                <a:ea typeface="Calibri"/>
                <a:cs typeface="Calibri"/>
                <a:sym typeface="Calibri"/>
              </a:defRPr>
            </a:lvl5pPr>
            <a:lvl6pPr indent="0" lvl="5" marL="0" algn="r">
              <a:spcBef>
                <a:spcPts val="0"/>
              </a:spcBef>
              <a:buNone/>
              <a:defRPr sz="1800">
                <a:solidFill>
                  <a:schemeClr val="lt1"/>
                </a:solidFill>
                <a:latin typeface="Calibri"/>
                <a:ea typeface="Calibri"/>
                <a:cs typeface="Calibri"/>
                <a:sym typeface="Calibri"/>
              </a:defRPr>
            </a:lvl6pPr>
            <a:lvl7pPr indent="0" lvl="6" marL="0" algn="r">
              <a:spcBef>
                <a:spcPts val="0"/>
              </a:spcBef>
              <a:buNone/>
              <a:defRPr sz="1800">
                <a:solidFill>
                  <a:schemeClr val="lt1"/>
                </a:solidFill>
                <a:latin typeface="Calibri"/>
                <a:ea typeface="Calibri"/>
                <a:cs typeface="Calibri"/>
                <a:sym typeface="Calibri"/>
              </a:defRPr>
            </a:lvl7pPr>
            <a:lvl8pPr indent="0" lvl="7" marL="0" algn="r">
              <a:spcBef>
                <a:spcPts val="0"/>
              </a:spcBef>
              <a:buNone/>
              <a:defRPr sz="1800">
                <a:solidFill>
                  <a:schemeClr val="lt1"/>
                </a:solidFill>
                <a:latin typeface="Calibri"/>
                <a:ea typeface="Calibri"/>
                <a:cs typeface="Calibri"/>
                <a:sym typeface="Calibri"/>
              </a:defRPr>
            </a:lvl8pPr>
            <a:lvl9pPr indent="0" lvl="8" marL="0" algn="r">
              <a:spcBef>
                <a:spcPts val="0"/>
              </a:spcBef>
              <a:buNone/>
              <a:defRPr sz="18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28" name="Shape 128"/>
        <p:cNvGrpSpPr/>
        <p:nvPr/>
      </p:nvGrpSpPr>
      <p:grpSpPr>
        <a:xfrm>
          <a:off x="0" y="0"/>
          <a:ext cx="0" cy="0"/>
          <a:chOff x="0" y="0"/>
          <a:chExt cx="0" cy="0"/>
        </a:xfrm>
      </p:grpSpPr>
      <p:sp>
        <p:nvSpPr>
          <p:cNvPr id="129" name="Google Shape;129;p8"/>
          <p:cNvSpPr txBox="1"/>
          <p:nvPr>
            <p:ph type="title"/>
          </p:nvPr>
        </p:nvSpPr>
        <p:spPr>
          <a:xfrm>
            <a:off x="1828800" y="365127"/>
            <a:ext cx="9525000" cy="8009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2" name="Google Shape;132;p8"/>
          <p:cNvPicPr preferRelativeResize="0"/>
          <p:nvPr/>
        </p:nvPicPr>
        <p:blipFill rotWithShape="1">
          <a:blip r:embed="rId2">
            <a:alphaModFix/>
          </a:blip>
          <a:srcRect b="0" l="0" r="0" t="0"/>
          <a:stretch/>
        </p:blipFill>
        <p:spPr>
          <a:xfrm>
            <a:off x="838200" y="453140"/>
            <a:ext cx="798285" cy="1149531"/>
          </a:xfrm>
          <a:prstGeom prst="rect">
            <a:avLst/>
          </a:prstGeom>
          <a:noFill/>
          <a:ln>
            <a:noFill/>
          </a:ln>
        </p:spPr>
      </p:pic>
      <p:grpSp>
        <p:nvGrpSpPr>
          <p:cNvPr id="133" name="Google Shape;133;p8"/>
          <p:cNvGrpSpPr/>
          <p:nvPr/>
        </p:nvGrpSpPr>
        <p:grpSpPr>
          <a:xfrm>
            <a:off x="0" y="6588506"/>
            <a:ext cx="12192000" cy="281958"/>
            <a:chOff x="0" y="6461330"/>
            <a:chExt cx="12192000" cy="409134"/>
          </a:xfrm>
        </p:grpSpPr>
        <p:sp>
          <p:nvSpPr>
            <p:cNvPr id="134" name="Google Shape;134;p8"/>
            <p:cNvSpPr/>
            <p:nvPr/>
          </p:nvSpPr>
          <p:spPr>
            <a:xfrm>
              <a:off x="0" y="6461330"/>
              <a:ext cx="4068000" cy="409134"/>
            </a:xfrm>
            <a:prstGeom prst="rect">
              <a:avLst/>
            </a:prstGeom>
            <a:solidFill>
              <a:srgbClr val="F8D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8"/>
            <p:cNvSpPr/>
            <p:nvPr/>
          </p:nvSpPr>
          <p:spPr>
            <a:xfrm>
              <a:off x="4056002" y="6461330"/>
              <a:ext cx="4068000" cy="409134"/>
            </a:xfrm>
            <a:prstGeom prst="rect">
              <a:avLst/>
            </a:prstGeom>
            <a:solidFill>
              <a:srgbClr val="F5A3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8"/>
            <p:cNvSpPr/>
            <p:nvPr/>
          </p:nvSpPr>
          <p:spPr>
            <a:xfrm>
              <a:off x="8124001" y="6461330"/>
              <a:ext cx="4067999" cy="409134"/>
            </a:xfrm>
            <a:prstGeom prst="rect">
              <a:avLst/>
            </a:prstGeom>
            <a:solidFill>
              <a:srgbClr val="D764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7" name="Google Shape;137;p8"/>
          <p:cNvSpPr txBox="1"/>
          <p:nvPr>
            <p:ph idx="10" type="dt"/>
          </p:nvPr>
        </p:nvSpPr>
        <p:spPr>
          <a:xfrm>
            <a:off x="838200" y="6550952"/>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8"/>
          <p:cNvSpPr txBox="1"/>
          <p:nvPr>
            <p:ph idx="11" type="ftr"/>
          </p:nvPr>
        </p:nvSpPr>
        <p:spPr>
          <a:xfrm>
            <a:off x="4038600" y="6550952"/>
            <a:ext cx="4114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8"/>
          <p:cNvSpPr txBox="1"/>
          <p:nvPr>
            <p:ph idx="12" type="sldNum"/>
          </p:nvPr>
        </p:nvSpPr>
        <p:spPr>
          <a:xfrm>
            <a:off x="8610600" y="6550952"/>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800">
                <a:solidFill>
                  <a:schemeClr val="lt1"/>
                </a:solidFill>
                <a:latin typeface="Calibri"/>
                <a:ea typeface="Calibri"/>
                <a:cs typeface="Calibri"/>
                <a:sym typeface="Calibri"/>
              </a:defRPr>
            </a:lvl1pPr>
            <a:lvl2pPr indent="0" lvl="1" marL="0" algn="r">
              <a:spcBef>
                <a:spcPts val="0"/>
              </a:spcBef>
              <a:buNone/>
              <a:defRPr sz="1800">
                <a:solidFill>
                  <a:schemeClr val="lt1"/>
                </a:solidFill>
                <a:latin typeface="Calibri"/>
                <a:ea typeface="Calibri"/>
                <a:cs typeface="Calibri"/>
                <a:sym typeface="Calibri"/>
              </a:defRPr>
            </a:lvl2pPr>
            <a:lvl3pPr indent="0" lvl="2" marL="0" algn="r">
              <a:spcBef>
                <a:spcPts val="0"/>
              </a:spcBef>
              <a:buNone/>
              <a:defRPr sz="1800">
                <a:solidFill>
                  <a:schemeClr val="lt1"/>
                </a:solidFill>
                <a:latin typeface="Calibri"/>
                <a:ea typeface="Calibri"/>
                <a:cs typeface="Calibri"/>
                <a:sym typeface="Calibri"/>
              </a:defRPr>
            </a:lvl3pPr>
            <a:lvl4pPr indent="0" lvl="3" marL="0" algn="r">
              <a:spcBef>
                <a:spcPts val="0"/>
              </a:spcBef>
              <a:buNone/>
              <a:defRPr sz="1800">
                <a:solidFill>
                  <a:schemeClr val="lt1"/>
                </a:solidFill>
                <a:latin typeface="Calibri"/>
                <a:ea typeface="Calibri"/>
                <a:cs typeface="Calibri"/>
                <a:sym typeface="Calibri"/>
              </a:defRPr>
            </a:lvl4pPr>
            <a:lvl5pPr indent="0" lvl="4" marL="0" algn="r">
              <a:spcBef>
                <a:spcPts val="0"/>
              </a:spcBef>
              <a:buNone/>
              <a:defRPr sz="1800">
                <a:solidFill>
                  <a:schemeClr val="lt1"/>
                </a:solidFill>
                <a:latin typeface="Calibri"/>
                <a:ea typeface="Calibri"/>
                <a:cs typeface="Calibri"/>
                <a:sym typeface="Calibri"/>
              </a:defRPr>
            </a:lvl5pPr>
            <a:lvl6pPr indent="0" lvl="5" marL="0" algn="r">
              <a:spcBef>
                <a:spcPts val="0"/>
              </a:spcBef>
              <a:buNone/>
              <a:defRPr sz="1800">
                <a:solidFill>
                  <a:schemeClr val="lt1"/>
                </a:solidFill>
                <a:latin typeface="Calibri"/>
                <a:ea typeface="Calibri"/>
                <a:cs typeface="Calibri"/>
                <a:sym typeface="Calibri"/>
              </a:defRPr>
            </a:lvl6pPr>
            <a:lvl7pPr indent="0" lvl="6" marL="0" algn="r">
              <a:spcBef>
                <a:spcPts val="0"/>
              </a:spcBef>
              <a:buNone/>
              <a:defRPr sz="1800">
                <a:solidFill>
                  <a:schemeClr val="lt1"/>
                </a:solidFill>
                <a:latin typeface="Calibri"/>
                <a:ea typeface="Calibri"/>
                <a:cs typeface="Calibri"/>
                <a:sym typeface="Calibri"/>
              </a:defRPr>
            </a:lvl7pPr>
            <a:lvl8pPr indent="0" lvl="7" marL="0" algn="r">
              <a:spcBef>
                <a:spcPts val="0"/>
              </a:spcBef>
              <a:buNone/>
              <a:defRPr sz="1800">
                <a:solidFill>
                  <a:schemeClr val="lt1"/>
                </a:solidFill>
                <a:latin typeface="Calibri"/>
                <a:ea typeface="Calibri"/>
                <a:cs typeface="Calibri"/>
                <a:sym typeface="Calibri"/>
              </a:defRPr>
            </a:lvl8pPr>
            <a:lvl9pPr indent="0" lvl="8" marL="0" algn="r">
              <a:spcBef>
                <a:spcPts val="0"/>
              </a:spcBef>
              <a:buNone/>
              <a:defRPr sz="18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2">
  <p:cSld name="Diapositiva Titolo 2">
    <p:spTree>
      <p:nvGrpSpPr>
        <p:cNvPr id="140" name="Shape 140"/>
        <p:cNvGrpSpPr/>
        <p:nvPr/>
      </p:nvGrpSpPr>
      <p:grpSpPr>
        <a:xfrm>
          <a:off x="0" y="0"/>
          <a:ext cx="0" cy="0"/>
          <a:chOff x="0" y="0"/>
          <a:chExt cx="0" cy="0"/>
        </a:xfrm>
      </p:grpSpPr>
      <p:sp>
        <p:nvSpPr>
          <p:cNvPr id="141" name="Google Shape;141;p9"/>
          <p:cNvSpPr txBox="1"/>
          <p:nvPr>
            <p:ph type="ctrTitle"/>
          </p:nvPr>
        </p:nvSpPr>
        <p:spPr>
          <a:xfrm>
            <a:off x="295277" y="660402"/>
            <a:ext cx="6734175" cy="294163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EF7D20"/>
              </a:buClr>
              <a:buSzPts val="4800"/>
              <a:buFont typeface="Arial Rounded"/>
              <a:buNone/>
              <a:defRPr sz="4800">
                <a:solidFill>
                  <a:srgbClr val="EF7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9"/>
          <p:cNvSpPr txBox="1"/>
          <p:nvPr>
            <p:ph idx="1" type="subTitle"/>
          </p:nvPr>
        </p:nvSpPr>
        <p:spPr>
          <a:xfrm>
            <a:off x="295277" y="3751347"/>
            <a:ext cx="5991225"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rgbClr val="7F7F7F"/>
              </a:buClr>
              <a:buSzPts val="2000"/>
              <a:buNone/>
              <a:defRPr sz="2000"/>
            </a:lvl2pPr>
            <a:lvl3pPr lvl="2" algn="ctr">
              <a:lnSpc>
                <a:spcPct val="90000"/>
              </a:lnSpc>
              <a:spcBef>
                <a:spcPts val="500"/>
              </a:spcBef>
              <a:spcAft>
                <a:spcPts val="0"/>
              </a:spcAft>
              <a:buClr>
                <a:srgbClr val="7F7F7F"/>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43" name="Google Shape;143;p9"/>
          <p:cNvPicPr preferRelativeResize="0"/>
          <p:nvPr/>
        </p:nvPicPr>
        <p:blipFill rotWithShape="1">
          <a:blip r:embed="rId2">
            <a:alphaModFix/>
          </a:blip>
          <a:srcRect b="0" l="0" r="0" t="0"/>
          <a:stretch/>
        </p:blipFill>
        <p:spPr>
          <a:xfrm>
            <a:off x="5306292" y="2"/>
            <a:ext cx="6885709" cy="6596563"/>
          </a:xfrm>
          <a:prstGeom prst="rect">
            <a:avLst/>
          </a:prstGeom>
          <a:noFill/>
          <a:ln>
            <a:noFill/>
          </a:ln>
        </p:spPr>
      </p:pic>
      <p:grpSp>
        <p:nvGrpSpPr>
          <p:cNvPr id="144" name="Google Shape;144;p9"/>
          <p:cNvGrpSpPr/>
          <p:nvPr/>
        </p:nvGrpSpPr>
        <p:grpSpPr>
          <a:xfrm>
            <a:off x="7563846" y="5234720"/>
            <a:ext cx="2691393" cy="849465"/>
            <a:chOff x="7563842" y="5234720"/>
            <a:chExt cx="2691392" cy="849465"/>
          </a:xfrm>
        </p:grpSpPr>
        <p:pic>
          <p:nvPicPr>
            <p:cNvPr id="145" name="Google Shape;145;p9"/>
            <p:cNvPicPr preferRelativeResize="0"/>
            <p:nvPr/>
          </p:nvPicPr>
          <p:blipFill rotWithShape="1">
            <a:blip r:embed="rId3">
              <a:alphaModFix/>
            </a:blip>
            <a:srcRect b="37592" l="0" r="0" t="0"/>
            <a:stretch/>
          </p:blipFill>
          <p:spPr>
            <a:xfrm>
              <a:off x="7563842" y="5234720"/>
              <a:ext cx="2691392" cy="538008"/>
            </a:xfrm>
            <a:prstGeom prst="rect">
              <a:avLst/>
            </a:prstGeom>
            <a:noFill/>
            <a:ln>
              <a:noFill/>
            </a:ln>
          </p:spPr>
        </p:pic>
        <p:sp>
          <p:nvSpPr>
            <p:cNvPr id="146" name="Google Shape;146;p9"/>
            <p:cNvSpPr txBox="1"/>
            <p:nvPr/>
          </p:nvSpPr>
          <p:spPr>
            <a:xfrm>
              <a:off x="7667339" y="5714853"/>
              <a:ext cx="24843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800">
                  <a:solidFill>
                    <a:srgbClr val="7F7F7F"/>
                  </a:solidFill>
                  <a:latin typeface="Arial Rounded"/>
                  <a:ea typeface="Arial Rounded"/>
                  <a:cs typeface="Arial Rounded"/>
                  <a:sym typeface="Arial Rounded"/>
                </a:rPr>
                <a:t>#Progettare_Digitale</a:t>
              </a:r>
              <a:endParaRPr b="1" sz="1800">
                <a:solidFill>
                  <a:srgbClr val="7F7F7F"/>
                </a:solidFill>
                <a:latin typeface="Arial Rounded"/>
                <a:ea typeface="Arial Rounded"/>
                <a:cs typeface="Arial Rounded"/>
                <a:sym typeface="Arial Rounded"/>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p:cSld name="Layout personalizzato">
    <p:spTree>
      <p:nvGrpSpPr>
        <p:cNvPr id="147" name="Shape 147"/>
        <p:cNvGrpSpPr/>
        <p:nvPr/>
      </p:nvGrpSpPr>
      <p:grpSpPr>
        <a:xfrm>
          <a:off x="0" y="0"/>
          <a:ext cx="0" cy="0"/>
          <a:chOff x="0" y="0"/>
          <a:chExt cx="0" cy="0"/>
        </a:xfrm>
      </p:grpSpPr>
      <p:sp>
        <p:nvSpPr>
          <p:cNvPr id="148" name="Google Shape;148;p10"/>
          <p:cNvSpPr txBox="1"/>
          <p:nvPr>
            <p:ph type="title"/>
          </p:nvPr>
        </p:nvSpPr>
        <p:spPr>
          <a:xfrm>
            <a:off x="1034473" y="113685"/>
            <a:ext cx="9525000" cy="8009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49" name="Google Shape;149;p10"/>
          <p:cNvPicPr preferRelativeResize="0"/>
          <p:nvPr/>
        </p:nvPicPr>
        <p:blipFill rotWithShape="1">
          <a:blip r:embed="rId2">
            <a:alphaModFix/>
          </a:blip>
          <a:srcRect b="0" l="0" r="0" t="0"/>
          <a:stretch/>
        </p:blipFill>
        <p:spPr>
          <a:xfrm>
            <a:off x="108527" y="92922"/>
            <a:ext cx="798285" cy="1149531"/>
          </a:xfrm>
          <a:prstGeom prst="rect">
            <a:avLst/>
          </a:prstGeom>
          <a:noFill/>
          <a:ln>
            <a:noFill/>
          </a:ln>
        </p:spPr>
      </p:pic>
      <p:grpSp>
        <p:nvGrpSpPr>
          <p:cNvPr id="150" name="Google Shape;150;p10"/>
          <p:cNvGrpSpPr/>
          <p:nvPr/>
        </p:nvGrpSpPr>
        <p:grpSpPr>
          <a:xfrm>
            <a:off x="0" y="6588506"/>
            <a:ext cx="12192000" cy="281958"/>
            <a:chOff x="0" y="6461330"/>
            <a:chExt cx="12192000" cy="409134"/>
          </a:xfrm>
        </p:grpSpPr>
        <p:sp>
          <p:nvSpPr>
            <p:cNvPr id="151" name="Google Shape;151;p10"/>
            <p:cNvSpPr/>
            <p:nvPr/>
          </p:nvSpPr>
          <p:spPr>
            <a:xfrm>
              <a:off x="0" y="6461330"/>
              <a:ext cx="4068000" cy="409134"/>
            </a:xfrm>
            <a:prstGeom prst="rect">
              <a:avLst/>
            </a:prstGeom>
            <a:solidFill>
              <a:srgbClr val="F8D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0"/>
            <p:cNvSpPr/>
            <p:nvPr/>
          </p:nvSpPr>
          <p:spPr>
            <a:xfrm>
              <a:off x="4056002" y="6461330"/>
              <a:ext cx="4068000" cy="409134"/>
            </a:xfrm>
            <a:prstGeom prst="rect">
              <a:avLst/>
            </a:prstGeom>
            <a:solidFill>
              <a:srgbClr val="F5A3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0"/>
            <p:cNvSpPr/>
            <p:nvPr/>
          </p:nvSpPr>
          <p:spPr>
            <a:xfrm>
              <a:off x="8124001" y="6461330"/>
              <a:ext cx="4067999" cy="409134"/>
            </a:xfrm>
            <a:prstGeom prst="rect">
              <a:avLst/>
            </a:prstGeom>
            <a:solidFill>
              <a:srgbClr val="D764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4" name="Google Shape;154;p10"/>
          <p:cNvSpPr txBox="1"/>
          <p:nvPr>
            <p:ph idx="10" type="dt"/>
          </p:nvPr>
        </p:nvSpPr>
        <p:spPr>
          <a:xfrm>
            <a:off x="838200" y="6527802"/>
            <a:ext cx="27432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0"/>
          <p:cNvSpPr txBox="1"/>
          <p:nvPr>
            <p:ph idx="11" type="ftr"/>
          </p:nvPr>
        </p:nvSpPr>
        <p:spPr>
          <a:xfrm>
            <a:off x="4038600" y="6527802"/>
            <a:ext cx="4114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0"/>
          <p:cNvSpPr txBox="1"/>
          <p:nvPr>
            <p:ph idx="12" type="sldNum"/>
          </p:nvPr>
        </p:nvSpPr>
        <p:spPr>
          <a:xfrm>
            <a:off x="8610600" y="6527802"/>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800">
                <a:solidFill>
                  <a:schemeClr val="lt1"/>
                </a:solidFill>
                <a:latin typeface="Calibri"/>
                <a:ea typeface="Calibri"/>
                <a:cs typeface="Calibri"/>
                <a:sym typeface="Calibri"/>
              </a:defRPr>
            </a:lvl1pPr>
            <a:lvl2pPr indent="0" lvl="1" marL="0" algn="r">
              <a:spcBef>
                <a:spcPts val="0"/>
              </a:spcBef>
              <a:buNone/>
              <a:defRPr sz="1800">
                <a:solidFill>
                  <a:schemeClr val="lt1"/>
                </a:solidFill>
                <a:latin typeface="Calibri"/>
                <a:ea typeface="Calibri"/>
                <a:cs typeface="Calibri"/>
                <a:sym typeface="Calibri"/>
              </a:defRPr>
            </a:lvl2pPr>
            <a:lvl3pPr indent="0" lvl="2" marL="0" algn="r">
              <a:spcBef>
                <a:spcPts val="0"/>
              </a:spcBef>
              <a:buNone/>
              <a:defRPr sz="1800">
                <a:solidFill>
                  <a:schemeClr val="lt1"/>
                </a:solidFill>
                <a:latin typeface="Calibri"/>
                <a:ea typeface="Calibri"/>
                <a:cs typeface="Calibri"/>
                <a:sym typeface="Calibri"/>
              </a:defRPr>
            </a:lvl3pPr>
            <a:lvl4pPr indent="0" lvl="3" marL="0" algn="r">
              <a:spcBef>
                <a:spcPts val="0"/>
              </a:spcBef>
              <a:buNone/>
              <a:defRPr sz="1800">
                <a:solidFill>
                  <a:schemeClr val="lt1"/>
                </a:solidFill>
                <a:latin typeface="Calibri"/>
                <a:ea typeface="Calibri"/>
                <a:cs typeface="Calibri"/>
                <a:sym typeface="Calibri"/>
              </a:defRPr>
            </a:lvl4pPr>
            <a:lvl5pPr indent="0" lvl="4" marL="0" algn="r">
              <a:spcBef>
                <a:spcPts val="0"/>
              </a:spcBef>
              <a:buNone/>
              <a:defRPr sz="1800">
                <a:solidFill>
                  <a:schemeClr val="lt1"/>
                </a:solidFill>
                <a:latin typeface="Calibri"/>
                <a:ea typeface="Calibri"/>
                <a:cs typeface="Calibri"/>
                <a:sym typeface="Calibri"/>
              </a:defRPr>
            </a:lvl5pPr>
            <a:lvl6pPr indent="0" lvl="5" marL="0" algn="r">
              <a:spcBef>
                <a:spcPts val="0"/>
              </a:spcBef>
              <a:buNone/>
              <a:defRPr sz="1800">
                <a:solidFill>
                  <a:schemeClr val="lt1"/>
                </a:solidFill>
                <a:latin typeface="Calibri"/>
                <a:ea typeface="Calibri"/>
                <a:cs typeface="Calibri"/>
                <a:sym typeface="Calibri"/>
              </a:defRPr>
            </a:lvl6pPr>
            <a:lvl7pPr indent="0" lvl="6" marL="0" algn="r">
              <a:spcBef>
                <a:spcPts val="0"/>
              </a:spcBef>
              <a:buNone/>
              <a:defRPr sz="1800">
                <a:solidFill>
                  <a:schemeClr val="lt1"/>
                </a:solidFill>
                <a:latin typeface="Calibri"/>
                <a:ea typeface="Calibri"/>
                <a:cs typeface="Calibri"/>
                <a:sym typeface="Calibri"/>
              </a:defRPr>
            </a:lvl7pPr>
            <a:lvl8pPr indent="0" lvl="7" marL="0" algn="r">
              <a:spcBef>
                <a:spcPts val="0"/>
              </a:spcBef>
              <a:buNone/>
              <a:defRPr sz="1800">
                <a:solidFill>
                  <a:schemeClr val="lt1"/>
                </a:solidFill>
                <a:latin typeface="Calibri"/>
                <a:ea typeface="Calibri"/>
                <a:cs typeface="Calibri"/>
                <a:sym typeface="Calibri"/>
              </a:defRPr>
            </a:lvl8pPr>
            <a:lvl9pPr indent="0" lvl="8" marL="0" algn="r">
              <a:spcBef>
                <a:spcPts val="0"/>
              </a:spcBef>
              <a:buNone/>
              <a:defRPr sz="18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image" Target="../media/image40.png"/><Relationship Id="rId20" Type="http://schemas.openxmlformats.org/officeDocument/2006/relationships/image" Target="../media/image20.png"/><Relationship Id="rId42" Type="http://schemas.openxmlformats.org/officeDocument/2006/relationships/slideLayout" Target="../slideLayouts/slideLayout2.xml"/><Relationship Id="rId41" Type="http://schemas.openxmlformats.org/officeDocument/2006/relationships/slideLayout" Target="../slideLayouts/slideLayout1.xml"/><Relationship Id="rId22" Type="http://schemas.openxmlformats.org/officeDocument/2006/relationships/image" Target="../media/image22.png"/><Relationship Id="rId44" Type="http://schemas.openxmlformats.org/officeDocument/2006/relationships/slideLayout" Target="../slideLayouts/slideLayout4.xml"/><Relationship Id="rId21" Type="http://schemas.openxmlformats.org/officeDocument/2006/relationships/image" Target="../media/image21.png"/><Relationship Id="rId43" Type="http://schemas.openxmlformats.org/officeDocument/2006/relationships/slideLayout" Target="../slideLayouts/slideLayout3.xml"/><Relationship Id="rId24" Type="http://schemas.openxmlformats.org/officeDocument/2006/relationships/image" Target="../media/image24.png"/><Relationship Id="rId46" Type="http://schemas.openxmlformats.org/officeDocument/2006/relationships/theme" Target="../theme/theme1.xml"/><Relationship Id="rId23" Type="http://schemas.openxmlformats.org/officeDocument/2006/relationships/image" Target="../media/image23.png"/><Relationship Id="rId45" Type="http://schemas.openxmlformats.org/officeDocument/2006/relationships/slideLayout" Target="../slideLayouts/slideLayout5.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9.png"/><Relationship Id="rId26" Type="http://schemas.openxmlformats.org/officeDocument/2006/relationships/image" Target="../media/image26.png"/><Relationship Id="rId25" Type="http://schemas.openxmlformats.org/officeDocument/2006/relationships/image" Target="../media/image25.png"/><Relationship Id="rId28" Type="http://schemas.openxmlformats.org/officeDocument/2006/relationships/image" Target="../media/image28.png"/><Relationship Id="rId27" Type="http://schemas.openxmlformats.org/officeDocument/2006/relationships/image" Target="../media/image27.png"/><Relationship Id="rId5" Type="http://schemas.openxmlformats.org/officeDocument/2006/relationships/image" Target="../media/image5.png"/><Relationship Id="rId6" Type="http://schemas.openxmlformats.org/officeDocument/2006/relationships/image" Target="../media/image6.png"/><Relationship Id="rId29" Type="http://schemas.openxmlformats.org/officeDocument/2006/relationships/image" Target="../media/image29.png"/><Relationship Id="rId7" Type="http://schemas.openxmlformats.org/officeDocument/2006/relationships/image" Target="../media/image7.png"/><Relationship Id="rId8" Type="http://schemas.openxmlformats.org/officeDocument/2006/relationships/image" Target="../media/image4.png"/><Relationship Id="rId31" Type="http://schemas.openxmlformats.org/officeDocument/2006/relationships/image" Target="../media/image31.png"/><Relationship Id="rId30" Type="http://schemas.openxmlformats.org/officeDocument/2006/relationships/image" Target="../media/image30.png"/><Relationship Id="rId11" Type="http://schemas.openxmlformats.org/officeDocument/2006/relationships/image" Target="../media/image11.png"/><Relationship Id="rId33" Type="http://schemas.openxmlformats.org/officeDocument/2006/relationships/image" Target="../media/image33.png"/><Relationship Id="rId10" Type="http://schemas.openxmlformats.org/officeDocument/2006/relationships/image" Target="../media/image10.png"/><Relationship Id="rId32" Type="http://schemas.openxmlformats.org/officeDocument/2006/relationships/image" Target="../media/image32.png"/><Relationship Id="rId13" Type="http://schemas.openxmlformats.org/officeDocument/2006/relationships/image" Target="../media/image13.png"/><Relationship Id="rId35" Type="http://schemas.openxmlformats.org/officeDocument/2006/relationships/image" Target="../media/image35.png"/><Relationship Id="rId12" Type="http://schemas.openxmlformats.org/officeDocument/2006/relationships/image" Target="../media/image12.png"/><Relationship Id="rId34" Type="http://schemas.openxmlformats.org/officeDocument/2006/relationships/image" Target="../media/image34.png"/><Relationship Id="rId15" Type="http://schemas.openxmlformats.org/officeDocument/2006/relationships/image" Target="../media/image14.png"/><Relationship Id="rId37" Type="http://schemas.openxmlformats.org/officeDocument/2006/relationships/image" Target="../media/image37.png"/><Relationship Id="rId14" Type="http://schemas.openxmlformats.org/officeDocument/2006/relationships/image" Target="../media/image15.png"/><Relationship Id="rId36" Type="http://schemas.openxmlformats.org/officeDocument/2006/relationships/image" Target="../media/image36.png"/><Relationship Id="rId17" Type="http://schemas.openxmlformats.org/officeDocument/2006/relationships/image" Target="../media/image17.png"/><Relationship Id="rId39" Type="http://schemas.openxmlformats.org/officeDocument/2006/relationships/image" Target="../media/image38.png"/><Relationship Id="rId16" Type="http://schemas.openxmlformats.org/officeDocument/2006/relationships/image" Target="../media/image16.png"/><Relationship Id="rId38" Type="http://schemas.openxmlformats.org/officeDocument/2006/relationships/image" Target="../media/image39.png"/><Relationship Id="rId19" Type="http://schemas.openxmlformats.org/officeDocument/2006/relationships/image" Target="../media/image19.png"/><Relationship Id="rId18" Type="http://schemas.openxmlformats.org/officeDocument/2006/relationships/image" Target="../media/image18.png"/></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p:nvPr/>
        </p:nvSpPr>
        <p:spPr>
          <a:xfrm>
            <a:off x="10830516" y="3427845"/>
            <a:ext cx="1031218" cy="770294"/>
          </a:xfrm>
          <a:custGeom>
            <a:rect b="b" l="l" r="r" t="t"/>
            <a:pathLst>
              <a:path extrusionOk="0" h="943610" w="975359">
                <a:moveTo>
                  <a:pt x="495655" y="0"/>
                </a:moveTo>
                <a:lnTo>
                  <a:pt x="380276" y="352717"/>
                </a:lnTo>
                <a:lnTo>
                  <a:pt x="0" y="352717"/>
                </a:lnTo>
                <a:lnTo>
                  <a:pt x="309981" y="581088"/>
                </a:lnTo>
                <a:lnTo>
                  <a:pt x="189382" y="943368"/>
                </a:lnTo>
                <a:lnTo>
                  <a:pt x="495655" y="719963"/>
                </a:lnTo>
                <a:lnTo>
                  <a:pt x="802043" y="943368"/>
                </a:lnTo>
                <a:lnTo>
                  <a:pt x="682345" y="581088"/>
                </a:lnTo>
                <a:lnTo>
                  <a:pt x="975232" y="363766"/>
                </a:lnTo>
                <a:lnTo>
                  <a:pt x="975232" y="352717"/>
                </a:lnTo>
                <a:lnTo>
                  <a:pt x="608533" y="352717"/>
                </a:lnTo>
                <a:lnTo>
                  <a:pt x="495655" y="0"/>
                </a:lnTo>
                <a:close/>
              </a:path>
            </a:pathLst>
          </a:custGeom>
          <a:solidFill>
            <a:srgbClr val="F1F2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sp>
        <p:nvSpPr>
          <p:cNvPr id="11" name="Google Shape;11;p4"/>
          <p:cNvSpPr/>
          <p:nvPr/>
        </p:nvSpPr>
        <p:spPr>
          <a:xfrm>
            <a:off x="9222304" y="3755693"/>
            <a:ext cx="1042631" cy="738673"/>
          </a:xfrm>
          <a:custGeom>
            <a:rect b="b" l="l" r="r" t="t"/>
            <a:pathLst>
              <a:path extrusionOk="0" h="904875" w="986154">
                <a:moveTo>
                  <a:pt x="493636" y="0"/>
                </a:moveTo>
                <a:lnTo>
                  <a:pt x="378752" y="337883"/>
                </a:lnTo>
                <a:lnTo>
                  <a:pt x="0" y="337883"/>
                </a:lnTo>
                <a:lnTo>
                  <a:pt x="308863" y="556895"/>
                </a:lnTo>
                <a:lnTo>
                  <a:pt x="188379" y="904290"/>
                </a:lnTo>
                <a:lnTo>
                  <a:pt x="493636" y="690219"/>
                </a:lnTo>
                <a:lnTo>
                  <a:pt x="798601" y="904290"/>
                </a:lnTo>
                <a:lnTo>
                  <a:pt x="679615" y="556895"/>
                </a:lnTo>
                <a:lnTo>
                  <a:pt x="985964" y="337883"/>
                </a:lnTo>
                <a:lnTo>
                  <a:pt x="605828" y="337883"/>
                </a:lnTo>
                <a:lnTo>
                  <a:pt x="493636" y="0"/>
                </a:lnTo>
                <a:close/>
              </a:path>
            </a:pathLst>
          </a:custGeom>
          <a:solidFill>
            <a:srgbClr val="F1F2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sp>
        <p:nvSpPr>
          <p:cNvPr id="12" name="Google Shape;12;p4"/>
          <p:cNvSpPr/>
          <p:nvPr/>
        </p:nvSpPr>
        <p:spPr>
          <a:xfrm>
            <a:off x="8047553" y="4615007"/>
            <a:ext cx="1041958" cy="737637"/>
          </a:xfrm>
          <a:custGeom>
            <a:rect b="b" l="l" r="r" t="t"/>
            <a:pathLst>
              <a:path extrusionOk="0" h="903604" w="985520">
                <a:moveTo>
                  <a:pt x="492086" y="0"/>
                </a:moveTo>
                <a:lnTo>
                  <a:pt x="379615" y="338607"/>
                </a:lnTo>
                <a:lnTo>
                  <a:pt x="0" y="338607"/>
                </a:lnTo>
                <a:lnTo>
                  <a:pt x="306120" y="556082"/>
                </a:lnTo>
                <a:lnTo>
                  <a:pt x="187350" y="903439"/>
                </a:lnTo>
                <a:lnTo>
                  <a:pt x="492086" y="689775"/>
                </a:lnTo>
                <a:lnTo>
                  <a:pt x="796505" y="903439"/>
                </a:lnTo>
                <a:lnTo>
                  <a:pt x="676338" y="556082"/>
                </a:lnTo>
                <a:lnTo>
                  <a:pt x="985481" y="338607"/>
                </a:lnTo>
                <a:lnTo>
                  <a:pt x="606742" y="338607"/>
                </a:lnTo>
                <a:lnTo>
                  <a:pt x="492086" y="0"/>
                </a:lnTo>
                <a:close/>
              </a:path>
            </a:pathLst>
          </a:custGeom>
          <a:solidFill>
            <a:srgbClr val="F1F2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sp>
        <p:nvSpPr>
          <p:cNvPr id="13" name="Google Shape;13;p4"/>
          <p:cNvSpPr/>
          <p:nvPr/>
        </p:nvSpPr>
        <p:spPr>
          <a:xfrm>
            <a:off x="7607477" y="5776624"/>
            <a:ext cx="1042631" cy="737637"/>
          </a:xfrm>
          <a:custGeom>
            <a:rect b="b" l="l" r="r" t="t"/>
            <a:pathLst>
              <a:path extrusionOk="0" h="903604" w="986154">
                <a:moveTo>
                  <a:pt x="492086" y="0"/>
                </a:moveTo>
                <a:lnTo>
                  <a:pt x="380225" y="337451"/>
                </a:lnTo>
                <a:lnTo>
                  <a:pt x="0" y="337451"/>
                </a:lnTo>
                <a:lnTo>
                  <a:pt x="305942" y="556069"/>
                </a:lnTo>
                <a:lnTo>
                  <a:pt x="187274" y="903414"/>
                </a:lnTo>
                <a:lnTo>
                  <a:pt x="492086" y="689381"/>
                </a:lnTo>
                <a:lnTo>
                  <a:pt x="797128" y="903414"/>
                </a:lnTo>
                <a:lnTo>
                  <a:pt x="676960" y="556069"/>
                </a:lnTo>
                <a:lnTo>
                  <a:pt x="986066" y="337451"/>
                </a:lnTo>
                <a:lnTo>
                  <a:pt x="607072" y="337451"/>
                </a:lnTo>
                <a:lnTo>
                  <a:pt x="492086" y="0"/>
                </a:lnTo>
                <a:close/>
              </a:path>
            </a:pathLst>
          </a:custGeom>
          <a:solidFill>
            <a:srgbClr val="F1F2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sp>
        <p:nvSpPr>
          <p:cNvPr id="14" name="Google Shape;14;p4"/>
          <p:cNvSpPr/>
          <p:nvPr/>
        </p:nvSpPr>
        <p:spPr>
          <a:xfrm>
            <a:off x="9740133" y="4767145"/>
            <a:ext cx="2121515" cy="1835020"/>
          </a:xfrm>
          <a:custGeom>
            <a:rect b="b" l="l" r="r" t="t"/>
            <a:pathLst>
              <a:path extrusionOk="0" h="2247900" w="2006600">
                <a:moveTo>
                  <a:pt x="1538084" y="1816277"/>
                </a:moveTo>
                <a:lnTo>
                  <a:pt x="1482775" y="1815668"/>
                </a:lnTo>
                <a:lnTo>
                  <a:pt x="1427772" y="1816709"/>
                </a:lnTo>
                <a:lnTo>
                  <a:pt x="1373136" y="1819376"/>
                </a:lnTo>
                <a:lnTo>
                  <a:pt x="1318882" y="1823618"/>
                </a:lnTo>
                <a:lnTo>
                  <a:pt x="1265034" y="1829384"/>
                </a:lnTo>
                <a:lnTo>
                  <a:pt x="1211630" y="1836648"/>
                </a:lnTo>
                <a:lnTo>
                  <a:pt x="1158709" y="1845360"/>
                </a:lnTo>
                <a:lnTo>
                  <a:pt x="1106284" y="1855482"/>
                </a:lnTo>
                <a:lnTo>
                  <a:pt x="1054404" y="1866976"/>
                </a:lnTo>
                <a:lnTo>
                  <a:pt x="1003096" y="1879803"/>
                </a:lnTo>
                <a:lnTo>
                  <a:pt x="952373" y="1893912"/>
                </a:lnTo>
                <a:lnTo>
                  <a:pt x="902284" y="1909267"/>
                </a:lnTo>
                <a:lnTo>
                  <a:pt x="852855" y="1925840"/>
                </a:lnTo>
                <a:lnTo>
                  <a:pt x="804113" y="1943569"/>
                </a:lnTo>
                <a:lnTo>
                  <a:pt x="756094" y="1962429"/>
                </a:lnTo>
                <a:lnTo>
                  <a:pt x="708837" y="1982368"/>
                </a:lnTo>
                <a:lnTo>
                  <a:pt x="662355" y="2003348"/>
                </a:lnTo>
                <a:lnTo>
                  <a:pt x="616686" y="2025345"/>
                </a:lnTo>
                <a:lnTo>
                  <a:pt x="571855" y="2048294"/>
                </a:lnTo>
                <a:lnTo>
                  <a:pt x="527913" y="2072157"/>
                </a:lnTo>
                <a:lnTo>
                  <a:pt x="484873" y="2096922"/>
                </a:lnTo>
                <a:lnTo>
                  <a:pt x="442760" y="2122513"/>
                </a:lnTo>
                <a:lnTo>
                  <a:pt x="401624" y="2148903"/>
                </a:lnTo>
                <a:lnTo>
                  <a:pt x="361480" y="2176056"/>
                </a:lnTo>
                <a:lnTo>
                  <a:pt x="322364" y="2203920"/>
                </a:lnTo>
                <a:lnTo>
                  <a:pt x="284314" y="2232456"/>
                </a:lnTo>
                <a:lnTo>
                  <a:pt x="265442" y="2247366"/>
                </a:lnTo>
                <a:lnTo>
                  <a:pt x="1185887" y="2247366"/>
                </a:lnTo>
                <a:lnTo>
                  <a:pt x="1229309" y="2207501"/>
                </a:lnTo>
                <a:lnTo>
                  <a:pt x="1264856" y="2172766"/>
                </a:lnTo>
                <a:lnTo>
                  <a:pt x="1299375" y="2137105"/>
                </a:lnTo>
                <a:lnTo>
                  <a:pt x="1332865" y="2100529"/>
                </a:lnTo>
                <a:lnTo>
                  <a:pt x="1365326" y="2062975"/>
                </a:lnTo>
                <a:lnTo>
                  <a:pt x="1396746" y="2024443"/>
                </a:lnTo>
                <a:lnTo>
                  <a:pt x="1427111" y="1984921"/>
                </a:lnTo>
                <a:lnTo>
                  <a:pt x="1456436" y="1944357"/>
                </a:lnTo>
                <a:lnTo>
                  <a:pt x="1484706" y="1902739"/>
                </a:lnTo>
                <a:lnTo>
                  <a:pt x="1511922" y="1860054"/>
                </a:lnTo>
                <a:lnTo>
                  <a:pt x="1538084" y="1816277"/>
                </a:lnTo>
                <a:close/>
              </a:path>
              <a:path extrusionOk="0" h="2247900" w="2006600">
                <a:moveTo>
                  <a:pt x="1555051" y="1805000"/>
                </a:moveTo>
                <a:lnTo>
                  <a:pt x="1554924" y="1804581"/>
                </a:lnTo>
                <a:lnTo>
                  <a:pt x="1552651" y="1804898"/>
                </a:lnTo>
                <a:lnTo>
                  <a:pt x="1555051" y="1805000"/>
                </a:lnTo>
                <a:close/>
              </a:path>
              <a:path extrusionOk="0" h="2247900" w="2006600">
                <a:moveTo>
                  <a:pt x="1768906" y="990587"/>
                </a:moveTo>
                <a:lnTo>
                  <a:pt x="1768144" y="940943"/>
                </a:lnTo>
                <a:lnTo>
                  <a:pt x="1765947" y="891692"/>
                </a:lnTo>
                <a:lnTo>
                  <a:pt x="1762328" y="842899"/>
                </a:lnTo>
                <a:lnTo>
                  <a:pt x="1757337" y="794588"/>
                </a:lnTo>
                <a:lnTo>
                  <a:pt x="1751012" y="746836"/>
                </a:lnTo>
                <a:lnTo>
                  <a:pt x="1743392" y="699655"/>
                </a:lnTo>
                <a:lnTo>
                  <a:pt x="1734502" y="653110"/>
                </a:lnTo>
                <a:lnTo>
                  <a:pt x="1724393" y="607225"/>
                </a:lnTo>
                <a:lnTo>
                  <a:pt x="1713103" y="562063"/>
                </a:lnTo>
                <a:lnTo>
                  <a:pt x="1700669" y="517652"/>
                </a:lnTo>
                <a:lnTo>
                  <a:pt x="1687131" y="474040"/>
                </a:lnTo>
                <a:lnTo>
                  <a:pt x="1672513" y="431279"/>
                </a:lnTo>
                <a:lnTo>
                  <a:pt x="1656867" y="389407"/>
                </a:lnTo>
                <a:lnTo>
                  <a:pt x="1640217" y="348475"/>
                </a:lnTo>
                <a:lnTo>
                  <a:pt x="1622628" y="308508"/>
                </a:lnTo>
                <a:lnTo>
                  <a:pt x="1604111" y="269570"/>
                </a:lnTo>
                <a:lnTo>
                  <a:pt x="1584718" y="231686"/>
                </a:lnTo>
                <a:lnTo>
                  <a:pt x="1564474" y="194919"/>
                </a:lnTo>
                <a:lnTo>
                  <a:pt x="1543443" y="159296"/>
                </a:lnTo>
                <a:lnTo>
                  <a:pt x="1521637" y="124866"/>
                </a:lnTo>
                <a:lnTo>
                  <a:pt x="1499095" y="91681"/>
                </a:lnTo>
                <a:lnTo>
                  <a:pt x="1475879" y="59778"/>
                </a:lnTo>
                <a:lnTo>
                  <a:pt x="1452003" y="29210"/>
                </a:lnTo>
                <a:lnTo>
                  <a:pt x="1427505" y="0"/>
                </a:lnTo>
                <a:lnTo>
                  <a:pt x="1385570" y="61760"/>
                </a:lnTo>
                <a:lnTo>
                  <a:pt x="1357833" y="104508"/>
                </a:lnTo>
                <a:lnTo>
                  <a:pt x="1329664" y="146939"/>
                </a:lnTo>
                <a:lnTo>
                  <a:pt x="1301026" y="189039"/>
                </a:lnTo>
                <a:lnTo>
                  <a:pt x="1271892" y="230784"/>
                </a:lnTo>
                <a:lnTo>
                  <a:pt x="1242237" y="272135"/>
                </a:lnTo>
                <a:lnTo>
                  <a:pt x="1212011" y="313093"/>
                </a:lnTo>
                <a:lnTo>
                  <a:pt x="1181188" y="353618"/>
                </a:lnTo>
                <a:lnTo>
                  <a:pt x="1149756" y="393687"/>
                </a:lnTo>
                <a:lnTo>
                  <a:pt x="1117650" y="433273"/>
                </a:lnTo>
                <a:lnTo>
                  <a:pt x="1084872" y="472363"/>
                </a:lnTo>
                <a:lnTo>
                  <a:pt x="1051356" y="510933"/>
                </a:lnTo>
                <a:lnTo>
                  <a:pt x="1017104" y="548944"/>
                </a:lnTo>
                <a:lnTo>
                  <a:pt x="982052" y="586384"/>
                </a:lnTo>
                <a:lnTo>
                  <a:pt x="946188" y="623239"/>
                </a:lnTo>
                <a:lnTo>
                  <a:pt x="909485" y="659460"/>
                </a:lnTo>
                <a:lnTo>
                  <a:pt x="871893" y="695032"/>
                </a:lnTo>
                <a:lnTo>
                  <a:pt x="833386" y="729945"/>
                </a:lnTo>
                <a:lnTo>
                  <a:pt x="793940" y="764159"/>
                </a:lnTo>
                <a:lnTo>
                  <a:pt x="753503" y="797661"/>
                </a:lnTo>
                <a:lnTo>
                  <a:pt x="715810" y="827227"/>
                </a:lnTo>
                <a:lnTo>
                  <a:pt x="677443" y="855751"/>
                </a:lnTo>
                <a:lnTo>
                  <a:pt x="638340" y="883069"/>
                </a:lnTo>
                <a:lnTo>
                  <a:pt x="598436" y="909027"/>
                </a:lnTo>
                <a:lnTo>
                  <a:pt x="557631" y="933450"/>
                </a:lnTo>
                <a:lnTo>
                  <a:pt x="515874" y="956183"/>
                </a:lnTo>
                <a:lnTo>
                  <a:pt x="473049" y="977061"/>
                </a:lnTo>
                <a:lnTo>
                  <a:pt x="429120" y="995934"/>
                </a:lnTo>
                <a:lnTo>
                  <a:pt x="383984" y="1012634"/>
                </a:lnTo>
                <a:lnTo>
                  <a:pt x="337566" y="1027010"/>
                </a:lnTo>
                <a:lnTo>
                  <a:pt x="289801" y="1038872"/>
                </a:lnTo>
                <a:lnTo>
                  <a:pt x="240588" y="1048092"/>
                </a:lnTo>
                <a:lnTo>
                  <a:pt x="196037" y="1053515"/>
                </a:lnTo>
                <a:lnTo>
                  <a:pt x="150215" y="1056449"/>
                </a:lnTo>
                <a:lnTo>
                  <a:pt x="102616" y="1057960"/>
                </a:lnTo>
                <a:lnTo>
                  <a:pt x="52717" y="1059129"/>
                </a:lnTo>
                <a:lnTo>
                  <a:pt x="0" y="1061008"/>
                </a:lnTo>
                <a:lnTo>
                  <a:pt x="48856" y="1077988"/>
                </a:lnTo>
                <a:lnTo>
                  <a:pt x="97459" y="1093990"/>
                </a:lnTo>
                <a:lnTo>
                  <a:pt x="145872" y="1108938"/>
                </a:lnTo>
                <a:lnTo>
                  <a:pt x="194157" y="1122768"/>
                </a:lnTo>
                <a:lnTo>
                  <a:pt x="242341" y="1135405"/>
                </a:lnTo>
                <a:lnTo>
                  <a:pt x="290474" y="1146771"/>
                </a:lnTo>
                <a:lnTo>
                  <a:pt x="338620" y="1156792"/>
                </a:lnTo>
                <a:lnTo>
                  <a:pt x="386816" y="1165415"/>
                </a:lnTo>
                <a:lnTo>
                  <a:pt x="435114" y="1172552"/>
                </a:lnTo>
                <a:lnTo>
                  <a:pt x="483565" y="1178140"/>
                </a:lnTo>
                <a:lnTo>
                  <a:pt x="532206" y="1182090"/>
                </a:lnTo>
                <a:lnTo>
                  <a:pt x="581101" y="1184351"/>
                </a:lnTo>
                <a:lnTo>
                  <a:pt x="630288" y="1184833"/>
                </a:lnTo>
                <a:lnTo>
                  <a:pt x="681469" y="1183259"/>
                </a:lnTo>
                <a:lnTo>
                  <a:pt x="731634" y="1179220"/>
                </a:lnTo>
                <a:lnTo>
                  <a:pt x="780694" y="1172552"/>
                </a:lnTo>
                <a:lnTo>
                  <a:pt x="828535" y="1163116"/>
                </a:lnTo>
                <a:lnTo>
                  <a:pt x="875042" y="1150734"/>
                </a:lnTo>
                <a:lnTo>
                  <a:pt x="920115" y="1135278"/>
                </a:lnTo>
                <a:lnTo>
                  <a:pt x="963663" y="1116584"/>
                </a:lnTo>
                <a:lnTo>
                  <a:pt x="1005573" y="1094486"/>
                </a:lnTo>
                <a:lnTo>
                  <a:pt x="1045730" y="1068844"/>
                </a:lnTo>
                <a:lnTo>
                  <a:pt x="1084046" y="1039507"/>
                </a:lnTo>
                <a:lnTo>
                  <a:pt x="1120406" y="1006322"/>
                </a:lnTo>
                <a:lnTo>
                  <a:pt x="1154696" y="969124"/>
                </a:lnTo>
                <a:lnTo>
                  <a:pt x="1206817" y="903986"/>
                </a:lnTo>
                <a:lnTo>
                  <a:pt x="1213091" y="959319"/>
                </a:lnTo>
                <a:lnTo>
                  <a:pt x="1220419" y="1013307"/>
                </a:lnTo>
                <a:lnTo>
                  <a:pt x="1228813" y="1066012"/>
                </a:lnTo>
                <a:lnTo>
                  <a:pt x="1238313" y="1117511"/>
                </a:lnTo>
                <a:lnTo>
                  <a:pt x="1248930" y="1167853"/>
                </a:lnTo>
                <a:lnTo>
                  <a:pt x="1260678" y="1217104"/>
                </a:lnTo>
                <a:lnTo>
                  <a:pt x="1273606" y="1265326"/>
                </a:lnTo>
                <a:lnTo>
                  <a:pt x="1287716" y="1312583"/>
                </a:lnTo>
                <a:lnTo>
                  <a:pt x="1303032" y="1358938"/>
                </a:lnTo>
                <a:lnTo>
                  <a:pt x="1319568" y="1404442"/>
                </a:lnTo>
                <a:lnTo>
                  <a:pt x="1337373" y="1449184"/>
                </a:lnTo>
                <a:lnTo>
                  <a:pt x="1356448" y="1493215"/>
                </a:lnTo>
                <a:lnTo>
                  <a:pt x="1376819" y="1536585"/>
                </a:lnTo>
                <a:lnTo>
                  <a:pt x="1398511" y="1579372"/>
                </a:lnTo>
                <a:lnTo>
                  <a:pt x="1421536" y="1621637"/>
                </a:lnTo>
                <a:lnTo>
                  <a:pt x="1445933" y="1663433"/>
                </a:lnTo>
                <a:lnTo>
                  <a:pt x="1471714" y="1704848"/>
                </a:lnTo>
                <a:lnTo>
                  <a:pt x="1498904" y="1745907"/>
                </a:lnTo>
                <a:lnTo>
                  <a:pt x="1525574" y="1776171"/>
                </a:lnTo>
                <a:lnTo>
                  <a:pt x="1540433" y="1790319"/>
                </a:lnTo>
                <a:lnTo>
                  <a:pt x="1553552" y="1803247"/>
                </a:lnTo>
                <a:lnTo>
                  <a:pt x="1580286" y="1754657"/>
                </a:lnTo>
                <a:lnTo>
                  <a:pt x="1605851" y="1704136"/>
                </a:lnTo>
                <a:lnTo>
                  <a:pt x="1629397" y="1653349"/>
                </a:lnTo>
                <a:lnTo>
                  <a:pt x="1650961" y="1602371"/>
                </a:lnTo>
                <a:lnTo>
                  <a:pt x="1670583" y="1551228"/>
                </a:lnTo>
                <a:lnTo>
                  <a:pt x="1688287" y="1499971"/>
                </a:lnTo>
                <a:lnTo>
                  <a:pt x="1704136" y="1448638"/>
                </a:lnTo>
                <a:lnTo>
                  <a:pt x="1718144" y="1397279"/>
                </a:lnTo>
                <a:lnTo>
                  <a:pt x="1730362" y="1345933"/>
                </a:lnTo>
                <a:lnTo>
                  <a:pt x="1740827" y="1294650"/>
                </a:lnTo>
                <a:lnTo>
                  <a:pt x="1749577" y="1243457"/>
                </a:lnTo>
                <a:lnTo>
                  <a:pt x="1756651" y="1192415"/>
                </a:lnTo>
                <a:lnTo>
                  <a:pt x="1762074" y="1141564"/>
                </a:lnTo>
                <a:lnTo>
                  <a:pt x="1765909" y="1090955"/>
                </a:lnTo>
                <a:lnTo>
                  <a:pt x="1768170" y="1040612"/>
                </a:lnTo>
                <a:lnTo>
                  <a:pt x="1768906" y="990587"/>
                </a:lnTo>
                <a:close/>
              </a:path>
              <a:path extrusionOk="0" h="2247900" w="2006600">
                <a:moveTo>
                  <a:pt x="2006549" y="1859673"/>
                </a:moveTo>
                <a:lnTo>
                  <a:pt x="1962454" y="1850453"/>
                </a:lnTo>
                <a:lnTo>
                  <a:pt x="1912416" y="1841157"/>
                </a:lnTo>
                <a:lnTo>
                  <a:pt x="1862023" y="1832940"/>
                </a:lnTo>
                <a:lnTo>
                  <a:pt x="1811274" y="1825777"/>
                </a:lnTo>
                <a:lnTo>
                  <a:pt x="1760181" y="1819643"/>
                </a:lnTo>
                <a:lnTo>
                  <a:pt x="1708759" y="1814499"/>
                </a:lnTo>
                <a:lnTo>
                  <a:pt x="1657032" y="1810346"/>
                </a:lnTo>
                <a:lnTo>
                  <a:pt x="1604987" y="1807159"/>
                </a:lnTo>
                <a:lnTo>
                  <a:pt x="1555051" y="1805000"/>
                </a:lnTo>
                <a:lnTo>
                  <a:pt x="1560423" y="1822678"/>
                </a:lnTo>
                <a:lnTo>
                  <a:pt x="1565656" y="1841157"/>
                </a:lnTo>
                <a:lnTo>
                  <a:pt x="1607832" y="1917103"/>
                </a:lnTo>
                <a:lnTo>
                  <a:pt x="1636318" y="1957362"/>
                </a:lnTo>
                <a:lnTo>
                  <a:pt x="1665617" y="1996655"/>
                </a:lnTo>
                <a:lnTo>
                  <a:pt x="1695742" y="2034997"/>
                </a:lnTo>
                <a:lnTo>
                  <a:pt x="1726679" y="2072360"/>
                </a:lnTo>
                <a:lnTo>
                  <a:pt x="1758429" y="2108771"/>
                </a:lnTo>
                <a:lnTo>
                  <a:pt x="1791004" y="2144217"/>
                </a:lnTo>
                <a:lnTo>
                  <a:pt x="1824393" y="2178697"/>
                </a:lnTo>
                <a:lnTo>
                  <a:pt x="1858606" y="2212213"/>
                </a:lnTo>
                <a:lnTo>
                  <a:pt x="1893633" y="2244775"/>
                </a:lnTo>
                <a:lnTo>
                  <a:pt x="1896579" y="2247354"/>
                </a:lnTo>
                <a:lnTo>
                  <a:pt x="2006549" y="2247354"/>
                </a:lnTo>
                <a:lnTo>
                  <a:pt x="2006549" y="1859673"/>
                </a:lnTo>
                <a:close/>
              </a:path>
            </a:pathLst>
          </a:custGeom>
          <a:solidFill>
            <a:srgbClr val="F1F2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pic>
        <p:nvPicPr>
          <p:cNvPr id="15" name="Google Shape;15;p4"/>
          <p:cNvPicPr preferRelativeResize="0"/>
          <p:nvPr/>
        </p:nvPicPr>
        <p:blipFill rotWithShape="1">
          <a:blip r:embed="rId1">
            <a:alphaModFix/>
          </a:blip>
          <a:srcRect b="0" l="0" r="0" t="0"/>
          <a:stretch/>
        </p:blipFill>
        <p:spPr>
          <a:xfrm>
            <a:off x="328916" y="253958"/>
            <a:ext cx="3920927" cy="6347760"/>
          </a:xfrm>
          <a:prstGeom prst="rect">
            <a:avLst/>
          </a:prstGeom>
          <a:noFill/>
          <a:ln>
            <a:noFill/>
          </a:ln>
        </p:spPr>
      </p:pic>
      <p:sp>
        <p:nvSpPr>
          <p:cNvPr id="16" name="Google Shape;16;p4"/>
          <p:cNvSpPr/>
          <p:nvPr/>
        </p:nvSpPr>
        <p:spPr>
          <a:xfrm>
            <a:off x="4089925" y="253969"/>
            <a:ext cx="417589" cy="4861249"/>
          </a:xfrm>
          <a:custGeom>
            <a:rect b="b" l="l" r="r" t="t"/>
            <a:pathLst>
              <a:path extrusionOk="0" h="5955030" w="394970">
                <a:moveTo>
                  <a:pt x="373371" y="0"/>
                </a:moveTo>
                <a:lnTo>
                  <a:pt x="0" y="0"/>
                </a:lnTo>
                <a:lnTo>
                  <a:pt x="130818" y="736938"/>
                </a:lnTo>
                <a:lnTo>
                  <a:pt x="214473" y="2915588"/>
                </a:lnTo>
                <a:lnTo>
                  <a:pt x="77786" y="5954403"/>
                </a:lnTo>
                <a:lnTo>
                  <a:pt x="394474" y="2217053"/>
                </a:lnTo>
                <a:lnTo>
                  <a:pt x="373371" y="0"/>
                </a:lnTo>
                <a:close/>
              </a:path>
            </a:pathLst>
          </a:custGeom>
          <a:solidFill>
            <a:srgbClr val="EAB57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sp>
        <p:nvSpPr>
          <p:cNvPr id="17" name="Google Shape;17;p4"/>
          <p:cNvSpPr/>
          <p:nvPr/>
        </p:nvSpPr>
        <p:spPr>
          <a:xfrm>
            <a:off x="4125403" y="253968"/>
            <a:ext cx="291373" cy="4860731"/>
          </a:xfrm>
          <a:custGeom>
            <a:rect b="b" l="l" r="r" t="t"/>
            <a:pathLst>
              <a:path extrusionOk="0" h="5954395" w="275589">
                <a:moveTo>
                  <a:pt x="177180" y="0"/>
                </a:moveTo>
                <a:lnTo>
                  <a:pt x="0" y="0"/>
                </a:lnTo>
                <a:lnTo>
                  <a:pt x="46560" y="229466"/>
                </a:lnTo>
                <a:lnTo>
                  <a:pt x="142891" y="2479768"/>
                </a:lnTo>
                <a:lnTo>
                  <a:pt x="44230" y="5954396"/>
                </a:lnTo>
                <a:lnTo>
                  <a:pt x="275307" y="2533734"/>
                </a:lnTo>
                <a:lnTo>
                  <a:pt x="223116" y="227803"/>
                </a:lnTo>
                <a:lnTo>
                  <a:pt x="177180" y="0"/>
                </a:lnTo>
                <a:close/>
              </a:path>
            </a:pathLst>
          </a:custGeom>
          <a:solidFill>
            <a:srgbClr val="F16F7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pic>
        <p:nvPicPr>
          <p:cNvPr id="18" name="Google Shape;18;p4"/>
          <p:cNvPicPr preferRelativeResize="0"/>
          <p:nvPr/>
        </p:nvPicPr>
        <p:blipFill rotWithShape="1">
          <a:blip r:embed="rId2">
            <a:alphaModFix/>
          </a:blip>
          <a:srcRect b="0" l="0" r="0" t="0"/>
          <a:stretch/>
        </p:blipFill>
        <p:spPr>
          <a:xfrm>
            <a:off x="670279" y="855212"/>
            <a:ext cx="3351455" cy="2918612"/>
          </a:xfrm>
          <a:prstGeom prst="rect">
            <a:avLst/>
          </a:prstGeom>
          <a:noFill/>
          <a:ln>
            <a:noFill/>
          </a:ln>
        </p:spPr>
      </p:pic>
      <p:sp>
        <p:nvSpPr>
          <p:cNvPr id="19" name="Google Shape;19;p4"/>
          <p:cNvSpPr/>
          <p:nvPr/>
        </p:nvSpPr>
        <p:spPr>
          <a:xfrm>
            <a:off x="923355" y="1050886"/>
            <a:ext cx="2655922" cy="1393371"/>
          </a:xfrm>
          <a:custGeom>
            <a:rect b="b" l="l" r="r" t="t"/>
            <a:pathLst>
              <a:path extrusionOk="0" h="1706880" w="2512060">
                <a:moveTo>
                  <a:pt x="2511463" y="0"/>
                </a:moveTo>
                <a:lnTo>
                  <a:pt x="0" y="0"/>
                </a:lnTo>
                <a:lnTo>
                  <a:pt x="0" y="1706816"/>
                </a:lnTo>
                <a:lnTo>
                  <a:pt x="2511463" y="1706816"/>
                </a:lnTo>
                <a:lnTo>
                  <a:pt x="2511463" y="0"/>
                </a:lnTo>
                <a:close/>
              </a:path>
            </a:pathLst>
          </a:custGeom>
          <a:solidFill>
            <a:srgbClr val="034EA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sp>
        <p:nvSpPr>
          <p:cNvPr id="20" name="Google Shape;20;p4"/>
          <p:cNvSpPr/>
          <p:nvPr/>
        </p:nvSpPr>
        <p:spPr>
          <a:xfrm>
            <a:off x="918885" y="1047889"/>
            <a:ext cx="2664650" cy="1399592"/>
          </a:xfrm>
          <a:custGeom>
            <a:rect b="b" l="l" r="r" t="t"/>
            <a:pathLst>
              <a:path extrusionOk="0" h="1714500" w="2520315">
                <a:moveTo>
                  <a:pt x="2519934" y="7912"/>
                </a:moveTo>
                <a:lnTo>
                  <a:pt x="2511463" y="7912"/>
                </a:lnTo>
                <a:lnTo>
                  <a:pt x="2511463" y="1706245"/>
                </a:lnTo>
                <a:lnTo>
                  <a:pt x="2519934" y="1706245"/>
                </a:lnTo>
                <a:lnTo>
                  <a:pt x="2519934" y="7912"/>
                </a:lnTo>
                <a:close/>
              </a:path>
              <a:path extrusionOk="0" h="1714500" w="2520315">
                <a:moveTo>
                  <a:pt x="2519934" y="0"/>
                </a:moveTo>
                <a:lnTo>
                  <a:pt x="0" y="0"/>
                </a:lnTo>
                <a:lnTo>
                  <a:pt x="0" y="7620"/>
                </a:lnTo>
                <a:lnTo>
                  <a:pt x="0" y="1706880"/>
                </a:lnTo>
                <a:lnTo>
                  <a:pt x="0" y="1714500"/>
                </a:lnTo>
                <a:lnTo>
                  <a:pt x="2519934" y="1714500"/>
                </a:lnTo>
                <a:lnTo>
                  <a:pt x="2519934" y="1706880"/>
                </a:lnTo>
                <a:lnTo>
                  <a:pt x="8470" y="1706880"/>
                </a:lnTo>
                <a:lnTo>
                  <a:pt x="8470" y="7620"/>
                </a:lnTo>
                <a:lnTo>
                  <a:pt x="2519934" y="7620"/>
                </a:lnTo>
                <a:lnTo>
                  <a:pt x="2519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pic>
        <p:nvPicPr>
          <p:cNvPr id="21" name="Google Shape;21;p4"/>
          <p:cNvPicPr preferRelativeResize="0"/>
          <p:nvPr/>
        </p:nvPicPr>
        <p:blipFill rotWithShape="1">
          <a:blip r:embed="rId3">
            <a:alphaModFix/>
          </a:blip>
          <a:srcRect b="0" l="0" r="0" t="0"/>
          <a:stretch/>
        </p:blipFill>
        <p:spPr>
          <a:xfrm>
            <a:off x="2132061" y="1175773"/>
            <a:ext cx="240550" cy="189069"/>
          </a:xfrm>
          <a:prstGeom prst="rect">
            <a:avLst/>
          </a:prstGeom>
          <a:noFill/>
          <a:ln>
            <a:noFill/>
          </a:ln>
        </p:spPr>
      </p:pic>
      <p:pic>
        <p:nvPicPr>
          <p:cNvPr id="22" name="Google Shape;22;p4"/>
          <p:cNvPicPr preferRelativeResize="0"/>
          <p:nvPr/>
        </p:nvPicPr>
        <p:blipFill rotWithShape="1">
          <a:blip r:embed="rId4">
            <a:alphaModFix/>
          </a:blip>
          <a:srcRect b="0" l="0" r="0" t="0"/>
          <a:stretch/>
        </p:blipFill>
        <p:spPr>
          <a:xfrm>
            <a:off x="2135333" y="2112231"/>
            <a:ext cx="240658" cy="181864"/>
          </a:xfrm>
          <a:prstGeom prst="rect">
            <a:avLst/>
          </a:prstGeom>
          <a:noFill/>
          <a:ln>
            <a:noFill/>
          </a:ln>
        </p:spPr>
      </p:pic>
      <p:sp>
        <p:nvSpPr>
          <p:cNvPr id="23" name="Google Shape;23;p4"/>
          <p:cNvSpPr/>
          <p:nvPr/>
        </p:nvSpPr>
        <p:spPr>
          <a:xfrm>
            <a:off x="2429337" y="2050360"/>
            <a:ext cx="241020" cy="181947"/>
          </a:xfrm>
          <a:custGeom>
            <a:rect b="b" l="l" r="r" t="t"/>
            <a:pathLst>
              <a:path extrusionOk="0" h="222885" w="227964">
                <a:moveTo>
                  <a:pt x="114020" y="0"/>
                </a:moveTo>
                <a:lnTo>
                  <a:pt x="87553" y="83489"/>
                </a:lnTo>
                <a:lnTo>
                  <a:pt x="0" y="83489"/>
                </a:lnTo>
                <a:lnTo>
                  <a:pt x="71374" y="137401"/>
                </a:lnTo>
                <a:lnTo>
                  <a:pt x="43611" y="222872"/>
                </a:lnTo>
                <a:lnTo>
                  <a:pt x="114020" y="170091"/>
                </a:lnTo>
                <a:lnTo>
                  <a:pt x="184404" y="222872"/>
                </a:lnTo>
                <a:lnTo>
                  <a:pt x="156984" y="137401"/>
                </a:lnTo>
                <a:lnTo>
                  <a:pt x="227596" y="83489"/>
                </a:lnTo>
                <a:lnTo>
                  <a:pt x="139865" y="83489"/>
                </a:lnTo>
                <a:lnTo>
                  <a:pt x="114020" y="0"/>
                </a:lnTo>
                <a:close/>
              </a:path>
            </a:pathLst>
          </a:custGeom>
          <a:solidFill>
            <a:srgbClr val="FFF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pic>
        <p:nvPicPr>
          <p:cNvPr id="24" name="Google Shape;24;p4"/>
          <p:cNvPicPr preferRelativeResize="0"/>
          <p:nvPr/>
        </p:nvPicPr>
        <p:blipFill rotWithShape="1">
          <a:blip r:embed="rId5">
            <a:alphaModFix/>
          </a:blip>
          <a:srcRect b="0" l="0" r="0" t="0"/>
          <a:stretch/>
        </p:blipFill>
        <p:spPr>
          <a:xfrm>
            <a:off x="2429336" y="1240791"/>
            <a:ext cx="458763" cy="353306"/>
          </a:xfrm>
          <a:prstGeom prst="rect">
            <a:avLst/>
          </a:prstGeom>
          <a:noFill/>
          <a:ln>
            <a:noFill/>
          </a:ln>
        </p:spPr>
      </p:pic>
      <p:sp>
        <p:nvSpPr>
          <p:cNvPr id="25" name="Google Shape;25;p4"/>
          <p:cNvSpPr/>
          <p:nvPr/>
        </p:nvSpPr>
        <p:spPr>
          <a:xfrm>
            <a:off x="2647616" y="1881225"/>
            <a:ext cx="241020" cy="182465"/>
          </a:xfrm>
          <a:custGeom>
            <a:rect b="b" l="l" r="r" t="t"/>
            <a:pathLst>
              <a:path extrusionOk="0" h="223519" w="227964">
                <a:moveTo>
                  <a:pt x="113880" y="0"/>
                </a:moveTo>
                <a:lnTo>
                  <a:pt x="87414" y="83400"/>
                </a:lnTo>
                <a:lnTo>
                  <a:pt x="0" y="83400"/>
                </a:lnTo>
                <a:lnTo>
                  <a:pt x="71348" y="137401"/>
                </a:lnTo>
                <a:lnTo>
                  <a:pt x="43611" y="222961"/>
                </a:lnTo>
                <a:lnTo>
                  <a:pt x="113880" y="170180"/>
                </a:lnTo>
                <a:lnTo>
                  <a:pt x="184213" y="222961"/>
                </a:lnTo>
                <a:lnTo>
                  <a:pt x="156794" y="137401"/>
                </a:lnTo>
                <a:lnTo>
                  <a:pt x="227456" y="83400"/>
                </a:lnTo>
                <a:lnTo>
                  <a:pt x="139839" y="83400"/>
                </a:lnTo>
                <a:lnTo>
                  <a:pt x="113880" y="0"/>
                </a:lnTo>
                <a:close/>
              </a:path>
            </a:pathLst>
          </a:custGeom>
          <a:solidFill>
            <a:srgbClr val="FFF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pic>
        <p:nvPicPr>
          <p:cNvPr id="26" name="Google Shape;26;p4"/>
          <p:cNvPicPr preferRelativeResize="0"/>
          <p:nvPr/>
        </p:nvPicPr>
        <p:blipFill rotWithShape="1">
          <a:blip r:embed="rId6">
            <a:alphaModFix/>
          </a:blip>
          <a:srcRect b="0" l="0" r="0" t="0"/>
          <a:stretch/>
        </p:blipFill>
        <p:spPr>
          <a:xfrm>
            <a:off x="2729408" y="1643239"/>
            <a:ext cx="240616" cy="181864"/>
          </a:xfrm>
          <a:prstGeom prst="rect">
            <a:avLst/>
          </a:prstGeom>
          <a:noFill/>
          <a:ln>
            <a:noFill/>
          </a:ln>
        </p:spPr>
      </p:pic>
      <p:pic>
        <p:nvPicPr>
          <p:cNvPr id="27" name="Google Shape;27;p4"/>
          <p:cNvPicPr preferRelativeResize="0"/>
          <p:nvPr/>
        </p:nvPicPr>
        <p:blipFill rotWithShape="1">
          <a:blip r:embed="rId7">
            <a:alphaModFix/>
          </a:blip>
          <a:srcRect b="0" l="0" r="0" t="0"/>
          <a:stretch/>
        </p:blipFill>
        <p:spPr>
          <a:xfrm>
            <a:off x="1620067" y="1241330"/>
            <a:ext cx="452811" cy="353373"/>
          </a:xfrm>
          <a:prstGeom prst="rect">
            <a:avLst/>
          </a:prstGeom>
          <a:noFill/>
          <a:ln>
            <a:noFill/>
          </a:ln>
        </p:spPr>
      </p:pic>
      <p:pic>
        <p:nvPicPr>
          <p:cNvPr id="28" name="Google Shape;28;p4"/>
          <p:cNvPicPr preferRelativeResize="0"/>
          <p:nvPr/>
        </p:nvPicPr>
        <p:blipFill rotWithShape="1">
          <a:blip r:embed="rId8">
            <a:alphaModFix/>
          </a:blip>
          <a:srcRect b="0" l="0" r="0" t="0"/>
          <a:stretch/>
        </p:blipFill>
        <p:spPr>
          <a:xfrm>
            <a:off x="1541412" y="1643778"/>
            <a:ext cx="240482" cy="181853"/>
          </a:xfrm>
          <a:prstGeom prst="rect">
            <a:avLst/>
          </a:prstGeom>
          <a:noFill/>
          <a:ln>
            <a:noFill/>
          </a:ln>
        </p:spPr>
      </p:pic>
      <p:pic>
        <p:nvPicPr>
          <p:cNvPr id="29" name="Google Shape;29;p4"/>
          <p:cNvPicPr preferRelativeResize="0"/>
          <p:nvPr/>
        </p:nvPicPr>
        <p:blipFill rotWithShape="1">
          <a:blip r:embed="rId9">
            <a:alphaModFix/>
          </a:blip>
          <a:srcRect b="0" l="0" r="0" t="0"/>
          <a:stretch/>
        </p:blipFill>
        <p:spPr>
          <a:xfrm>
            <a:off x="1620067" y="1881907"/>
            <a:ext cx="455839" cy="350998"/>
          </a:xfrm>
          <a:prstGeom prst="rect">
            <a:avLst/>
          </a:prstGeom>
          <a:noFill/>
          <a:ln>
            <a:noFill/>
          </a:ln>
        </p:spPr>
      </p:pic>
      <p:pic>
        <p:nvPicPr>
          <p:cNvPr id="30" name="Google Shape;30;p4"/>
          <p:cNvPicPr preferRelativeResize="0"/>
          <p:nvPr/>
        </p:nvPicPr>
        <p:blipFill rotWithShape="1">
          <a:blip r:embed="rId10">
            <a:alphaModFix/>
          </a:blip>
          <a:srcRect b="0" l="0" r="0" t="0"/>
          <a:stretch/>
        </p:blipFill>
        <p:spPr>
          <a:xfrm>
            <a:off x="940068" y="2731787"/>
            <a:ext cx="185163" cy="166748"/>
          </a:xfrm>
          <a:prstGeom prst="rect">
            <a:avLst/>
          </a:prstGeom>
          <a:noFill/>
          <a:ln>
            <a:noFill/>
          </a:ln>
        </p:spPr>
      </p:pic>
      <p:pic>
        <p:nvPicPr>
          <p:cNvPr id="31" name="Google Shape;31;p4"/>
          <p:cNvPicPr preferRelativeResize="0"/>
          <p:nvPr/>
        </p:nvPicPr>
        <p:blipFill rotWithShape="1">
          <a:blip r:embed="rId11">
            <a:alphaModFix/>
          </a:blip>
          <a:srcRect b="0" l="0" r="0" t="0"/>
          <a:stretch/>
        </p:blipFill>
        <p:spPr>
          <a:xfrm>
            <a:off x="1170229" y="2731792"/>
            <a:ext cx="183336" cy="165576"/>
          </a:xfrm>
          <a:prstGeom prst="rect">
            <a:avLst/>
          </a:prstGeom>
          <a:noFill/>
          <a:ln>
            <a:noFill/>
          </a:ln>
        </p:spPr>
      </p:pic>
      <p:sp>
        <p:nvSpPr>
          <p:cNvPr id="32" name="Google Shape;32;p4"/>
          <p:cNvSpPr/>
          <p:nvPr/>
        </p:nvSpPr>
        <p:spPr>
          <a:xfrm>
            <a:off x="1401892" y="2731785"/>
            <a:ext cx="34239" cy="165878"/>
          </a:xfrm>
          <a:custGeom>
            <a:rect b="b" l="l" r="r" t="t"/>
            <a:pathLst>
              <a:path extrusionOk="0" h="203200" w="32384">
                <a:moveTo>
                  <a:pt x="32003" y="0"/>
                </a:moveTo>
                <a:lnTo>
                  <a:pt x="0" y="0"/>
                </a:lnTo>
                <a:lnTo>
                  <a:pt x="0" y="202831"/>
                </a:lnTo>
                <a:lnTo>
                  <a:pt x="32003" y="202831"/>
                </a:lnTo>
                <a:lnTo>
                  <a:pt x="3200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pic>
        <p:nvPicPr>
          <p:cNvPr id="33" name="Google Shape;33;p4"/>
          <p:cNvPicPr preferRelativeResize="0"/>
          <p:nvPr/>
        </p:nvPicPr>
        <p:blipFill rotWithShape="1">
          <a:blip r:embed="rId12">
            <a:alphaModFix/>
          </a:blip>
          <a:srcRect b="0" l="0" r="0" t="0"/>
          <a:stretch/>
        </p:blipFill>
        <p:spPr>
          <a:xfrm>
            <a:off x="1470454" y="2730626"/>
            <a:ext cx="205679" cy="167909"/>
          </a:xfrm>
          <a:prstGeom prst="rect">
            <a:avLst/>
          </a:prstGeom>
          <a:noFill/>
          <a:ln>
            <a:noFill/>
          </a:ln>
        </p:spPr>
      </p:pic>
      <p:pic>
        <p:nvPicPr>
          <p:cNvPr id="34" name="Google Shape;34;p4"/>
          <p:cNvPicPr preferRelativeResize="0"/>
          <p:nvPr/>
        </p:nvPicPr>
        <p:blipFill rotWithShape="1">
          <a:blip r:embed="rId13">
            <a:alphaModFix/>
          </a:blip>
          <a:srcRect b="0" l="0" r="0" t="0"/>
          <a:stretch/>
        </p:blipFill>
        <p:spPr>
          <a:xfrm>
            <a:off x="1711163" y="2731792"/>
            <a:ext cx="183349" cy="165576"/>
          </a:xfrm>
          <a:prstGeom prst="rect">
            <a:avLst/>
          </a:prstGeom>
          <a:noFill/>
          <a:ln>
            <a:noFill/>
          </a:ln>
        </p:spPr>
      </p:pic>
      <p:sp>
        <p:nvSpPr>
          <p:cNvPr id="35" name="Google Shape;35;p4"/>
          <p:cNvSpPr/>
          <p:nvPr/>
        </p:nvSpPr>
        <p:spPr>
          <a:xfrm>
            <a:off x="1942824" y="2732251"/>
            <a:ext cx="404162" cy="164841"/>
          </a:xfrm>
          <a:custGeom>
            <a:rect b="b" l="l" r="r" t="t"/>
            <a:pathLst>
              <a:path extrusionOk="0" h="201929" w="382269">
                <a:moveTo>
                  <a:pt x="139128" y="173990"/>
                </a:moveTo>
                <a:lnTo>
                  <a:pt x="31991" y="173990"/>
                </a:lnTo>
                <a:lnTo>
                  <a:pt x="31991" y="111760"/>
                </a:lnTo>
                <a:lnTo>
                  <a:pt x="122555" y="111760"/>
                </a:lnTo>
                <a:lnTo>
                  <a:pt x="122555" y="85090"/>
                </a:lnTo>
                <a:lnTo>
                  <a:pt x="31991" y="85090"/>
                </a:lnTo>
                <a:lnTo>
                  <a:pt x="31991" y="27940"/>
                </a:lnTo>
                <a:lnTo>
                  <a:pt x="136550" y="27940"/>
                </a:lnTo>
                <a:lnTo>
                  <a:pt x="136550" y="0"/>
                </a:lnTo>
                <a:lnTo>
                  <a:pt x="0" y="0"/>
                </a:lnTo>
                <a:lnTo>
                  <a:pt x="0" y="27940"/>
                </a:lnTo>
                <a:lnTo>
                  <a:pt x="0" y="85090"/>
                </a:lnTo>
                <a:lnTo>
                  <a:pt x="0" y="111760"/>
                </a:lnTo>
                <a:lnTo>
                  <a:pt x="0" y="173990"/>
                </a:lnTo>
                <a:lnTo>
                  <a:pt x="0" y="201930"/>
                </a:lnTo>
                <a:lnTo>
                  <a:pt x="139128" y="201930"/>
                </a:lnTo>
                <a:lnTo>
                  <a:pt x="139128" y="173990"/>
                </a:lnTo>
                <a:close/>
              </a:path>
              <a:path extrusionOk="0" h="201929" w="382269">
                <a:moveTo>
                  <a:pt x="381952" y="173990"/>
                </a:moveTo>
                <a:lnTo>
                  <a:pt x="274815" y="173990"/>
                </a:lnTo>
                <a:lnTo>
                  <a:pt x="274815" y="111760"/>
                </a:lnTo>
                <a:lnTo>
                  <a:pt x="365379" y="111760"/>
                </a:lnTo>
                <a:lnTo>
                  <a:pt x="365379" y="85090"/>
                </a:lnTo>
                <a:lnTo>
                  <a:pt x="274815" y="85090"/>
                </a:lnTo>
                <a:lnTo>
                  <a:pt x="274815" y="27940"/>
                </a:lnTo>
                <a:lnTo>
                  <a:pt x="379374" y="27940"/>
                </a:lnTo>
                <a:lnTo>
                  <a:pt x="379374" y="0"/>
                </a:lnTo>
                <a:lnTo>
                  <a:pt x="242824" y="0"/>
                </a:lnTo>
                <a:lnTo>
                  <a:pt x="242824" y="27940"/>
                </a:lnTo>
                <a:lnTo>
                  <a:pt x="242824" y="85090"/>
                </a:lnTo>
                <a:lnTo>
                  <a:pt x="242824" y="111760"/>
                </a:lnTo>
                <a:lnTo>
                  <a:pt x="242824" y="173990"/>
                </a:lnTo>
                <a:lnTo>
                  <a:pt x="242824" y="201930"/>
                </a:lnTo>
                <a:lnTo>
                  <a:pt x="381952" y="201930"/>
                </a:lnTo>
                <a:lnTo>
                  <a:pt x="381952" y="17399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pic>
        <p:nvPicPr>
          <p:cNvPr id="36" name="Google Shape;36;p4"/>
          <p:cNvPicPr preferRelativeResize="0"/>
          <p:nvPr/>
        </p:nvPicPr>
        <p:blipFill rotWithShape="1">
          <a:blip r:embed="rId14">
            <a:alphaModFix/>
          </a:blip>
          <a:srcRect b="0" l="0" r="0" t="0"/>
          <a:stretch/>
        </p:blipFill>
        <p:spPr>
          <a:xfrm>
            <a:off x="2378679" y="2731787"/>
            <a:ext cx="185135" cy="166748"/>
          </a:xfrm>
          <a:prstGeom prst="rect">
            <a:avLst/>
          </a:prstGeom>
          <a:noFill/>
          <a:ln>
            <a:noFill/>
          </a:ln>
        </p:spPr>
      </p:pic>
      <p:pic>
        <p:nvPicPr>
          <p:cNvPr id="37" name="Google Shape;37;p4"/>
          <p:cNvPicPr preferRelativeResize="0"/>
          <p:nvPr/>
        </p:nvPicPr>
        <p:blipFill rotWithShape="1">
          <a:blip r:embed="rId15">
            <a:alphaModFix/>
          </a:blip>
          <a:srcRect b="0" l="0" r="0" t="0"/>
          <a:stretch/>
        </p:blipFill>
        <p:spPr>
          <a:xfrm>
            <a:off x="2608814" y="2730626"/>
            <a:ext cx="391747" cy="167909"/>
          </a:xfrm>
          <a:prstGeom prst="rect">
            <a:avLst/>
          </a:prstGeom>
          <a:noFill/>
          <a:ln>
            <a:noFill/>
          </a:ln>
        </p:spPr>
      </p:pic>
      <p:pic>
        <p:nvPicPr>
          <p:cNvPr id="38" name="Google Shape;38;p4"/>
          <p:cNvPicPr preferRelativeResize="0"/>
          <p:nvPr/>
        </p:nvPicPr>
        <p:blipFill rotWithShape="1">
          <a:blip r:embed="rId16">
            <a:alphaModFix/>
          </a:blip>
          <a:srcRect b="0" l="0" r="0" t="0"/>
          <a:stretch/>
        </p:blipFill>
        <p:spPr>
          <a:xfrm>
            <a:off x="3035596" y="2731793"/>
            <a:ext cx="156455" cy="165576"/>
          </a:xfrm>
          <a:prstGeom prst="rect">
            <a:avLst/>
          </a:prstGeom>
          <a:noFill/>
          <a:ln>
            <a:noFill/>
          </a:ln>
        </p:spPr>
      </p:pic>
      <p:pic>
        <p:nvPicPr>
          <p:cNvPr id="39" name="Google Shape;39;p4"/>
          <p:cNvPicPr preferRelativeResize="0"/>
          <p:nvPr/>
        </p:nvPicPr>
        <p:blipFill rotWithShape="1">
          <a:blip r:embed="rId17">
            <a:alphaModFix/>
          </a:blip>
          <a:srcRect b="0" l="0" r="0" t="0"/>
          <a:stretch/>
        </p:blipFill>
        <p:spPr>
          <a:xfrm>
            <a:off x="3223763" y="2731788"/>
            <a:ext cx="359422" cy="165576"/>
          </a:xfrm>
          <a:prstGeom prst="rect">
            <a:avLst/>
          </a:prstGeom>
          <a:noFill/>
          <a:ln>
            <a:noFill/>
          </a:ln>
        </p:spPr>
      </p:pic>
      <p:pic>
        <p:nvPicPr>
          <p:cNvPr id="40" name="Google Shape;40;p4"/>
          <p:cNvPicPr preferRelativeResize="0"/>
          <p:nvPr/>
        </p:nvPicPr>
        <p:blipFill rotWithShape="1">
          <a:blip r:embed="rId18">
            <a:alphaModFix/>
          </a:blip>
          <a:srcRect b="0" l="0" r="0" t="0"/>
          <a:stretch/>
        </p:blipFill>
        <p:spPr>
          <a:xfrm>
            <a:off x="939404" y="3004393"/>
            <a:ext cx="264864" cy="141938"/>
          </a:xfrm>
          <a:prstGeom prst="rect">
            <a:avLst/>
          </a:prstGeom>
          <a:noFill/>
          <a:ln>
            <a:noFill/>
          </a:ln>
        </p:spPr>
      </p:pic>
      <p:pic>
        <p:nvPicPr>
          <p:cNvPr id="41" name="Google Shape;41;p4"/>
          <p:cNvPicPr preferRelativeResize="0"/>
          <p:nvPr/>
        </p:nvPicPr>
        <p:blipFill rotWithShape="1">
          <a:blip r:embed="rId19">
            <a:alphaModFix/>
          </a:blip>
          <a:srcRect b="0" l="0" r="0" t="0"/>
          <a:stretch/>
        </p:blipFill>
        <p:spPr>
          <a:xfrm>
            <a:off x="1229353" y="3039239"/>
            <a:ext cx="120013" cy="105114"/>
          </a:xfrm>
          <a:prstGeom prst="rect">
            <a:avLst/>
          </a:prstGeom>
          <a:noFill/>
          <a:ln>
            <a:noFill/>
          </a:ln>
        </p:spPr>
      </p:pic>
      <p:pic>
        <p:nvPicPr>
          <p:cNvPr id="42" name="Google Shape;42;p4"/>
          <p:cNvPicPr preferRelativeResize="0"/>
          <p:nvPr/>
        </p:nvPicPr>
        <p:blipFill rotWithShape="1">
          <a:blip r:embed="rId20">
            <a:alphaModFix/>
          </a:blip>
          <a:srcRect b="0" l="0" r="0" t="0"/>
          <a:stretch/>
        </p:blipFill>
        <p:spPr>
          <a:xfrm>
            <a:off x="1373673" y="3000114"/>
            <a:ext cx="300432" cy="146220"/>
          </a:xfrm>
          <a:prstGeom prst="rect">
            <a:avLst/>
          </a:prstGeom>
          <a:noFill/>
          <a:ln>
            <a:noFill/>
          </a:ln>
        </p:spPr>
      </p:pic>
      <p:pic>
        <p:nvPicPr>
          <p:cNvPr id="43" name="Google Shape;43;p4"/>
          <p:cNvPicPr preferRelativeResize="0"/>
          <p:nvPr/>
        </p:nvPicPr>
        <p:blipFill rotWithShape="1">
          <a:blip r:embed="rId21">
            <a:alphaModFix/>
          </a:blip>
          <a:srcRect b="0" l="0" r="0" t="0"/>
          <a:stretch/>
        </p:blipFill>
        <p:spPr>
          <a:xfrm>
            <a:off x="1753690" y="3039232"/>
            <a:ext cx="1001864" cy="147203"/>
          </a:xfrm>
          <a:prstGeom prst="rect">
            <a:avLst/>
          </a:prstGeom>
          <a:noFill/>
          <a:ln>
            <a:noFill/>
          </a:ln>
        </p:spPr>
      </p:pic>
      <p:pic>
        <p:nvPicPr>
          <p:cNvPr id="44" name="Google Shape;44;p4"/>
          <p:cNvPicPr preferRelativeResize="0"/>
          <p:nvPr/>
        </p:nvPicPr>
        <p:blipFill rotWithShape="1">
          <a:blip r:embed="rId22">
            <a:alphaModFix/>
          </a:blip>
          <a:srcRect b="0" l="0" r="0" t="0"/>
          <a:stretch/>
        </p:blipFill>
        <p:spPr>
          <a:xfrm>
            <a:off x="927378" y="3247097"/>
            <a:ext cx="143310" cy="146220"/>
          </a:xfrm>
          <a:prstGeom prst="rect">
            <a:avLst/>
          </a:prstGeom>
          <a:noFill/>
          <a:ln>
            <a:noFill/>
          </a:ln>
        </p:spPr>
      </p:pic>
      <p:sp>
        <p:nvSpPr>
          <p:cNvPr id="45" name="Google Shape;45;p4"/>
          <p:cNvSpPr/>
          <p:nvPr/>
        </p:nvSpPr>
        <p:spPr>
          <a:xfrm>
            <a:off x="1098838" y="3247095"/>
            <a:ext cx="28197" cy="144624"/>
          </a:xfrm>
          <a:custGeom>
            <a:rect b="b" l="l" r="r" t="t"/>
            <a:pathLst>
              <a:path extrusionOk="0" h="177164" w="26669">
                <a:moveTo>
                  <a:pt x="26631" y="50101"/>
                </a:moveTo>
                <a:lnTo>
                  <a:pt x="0" y="50101"/>
                </a:lnTo>
                <a:lnTo>
                  <a:pt x="0" y="176695"/>
                </a:lnTo>
                <a:lnTo>
                  <a:pt x="26631" y="176695"/>
                </a:lnTo>
                <a:lnTo>
                  <a:pt x="26631" y="50101"/>
                </a:lnTo>
                <a:close/>
              </a:path>
              <a:path extrusionOk="0" h="177164" w="26669">
                <a:moveTo>
                  <a:pt x="26631" y="0"/>
                </a:moveTo>
                <a:lnTo>
                  <a:pt x="0" y="0"/>
                </a:lnTo>
                <a:lnTo>
                  <a:pt x="0" y="29286"/>
                </a:lnTo>
                <a:lnTo>
                  <a:pt x="26631" y="29286"/>
                </a:lnTo>
                <a:lnTo>
                  <a:pt x="26631"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pic>
        <p:nvPicPr>
          <p:cNvPr id="46" name="Google Shape;46;p4"/>
          <p:cNvPicPr preferRelativeResize="0"/>
          <p:nvPr/>
        </p:nvPicPr>
        <p:blipFill rotWithShape="1">
          <a:blip r:embed="rId23">
            <a:alphaModFix/>
          </a:blip>
          <a:srcRect b="0" l="0" r="0" t="0"/>
          <a:stretch/>
        </p:blipFill>
        <p:spPr>
          <a:xfrm>
            <a:off x="1212961" y="3247094"/>
            <a:ext cx="302485" cy="146219"/>
          </a:xfrm>
          <a:prstGeom prst="rect">
            <a:avLst/>
          </a:prstGeom>
          <a:noFill/>
          <a:ln>
            <a:noFill/>
          </a:ln>
        </p:spPr>
      </p:pic>
      <p:pic>
        <p:nvPicPr>
          <p:cNvPr id="47" name="Google Shape;47;p4"/>
          <p:cNvPicPr preferRelativeResize="0"/>
          <p:nvPr/>
        </p:nvPicPr>
        <p:blipFill rotWithShape="1">
          <a:blip r:embed="rId24">
            <a:alphaModFix/>
          </a:blip>
          <a:srcRect b="0" l="0" r="0" t="0"/>
          <a:stretch/>
        </p:blipFill>
        <p:spPr>
          <a:xfrm>
            <a:off x="1549479" y="3247097"/>
            <a:ext cx="204466" cy="146216"/>
          </a:xfrm>
          <a:prstGeom prst="rect">
            <a:avLst/>
          </a:prstGeom>
          <a:noFill/>
          <a:ln>
            <a:noFill/>
          </a:ln>
        </p:spPr>
      </p:pic>
      <p:pic>
        <p:nvPicPr>
          <p:cNvPr id="48" name="Google Shape;48;p4"/>
          <p:cNvPicPr preferRelativeResize="0"/>
          <p:nvPr/>
        </p:nvPicPr>
        <p:blipFill rotWithShape="1">
          <a:blip r:embed="rId25">
            <a:alphaModFix/>
          </a:blip>
          <a:srcRect b="0" l="0" r="0" t="0"/>
          <a:stretch/>
        </p:blipFill>
        <p:spPr>
          <a:xfrm>
            <a:off x="1782085" y="3286224"/>
            <a:ext cx="135374" cy="147195"/>
          </a:xfrm>
          <a:prstGeom prst="rect">
            <a:avLst/>
          </a:prstGeom>
          <a:noFill/>
          <a:ln>
            <a:noFill/>
          </a:ln>
        </p:spPr>
      </p:pic>
      <p:pic>
        <p:nvPicPr>
          <p:cNvPr id="49" name="Google Shape;49;p4"/>
          <p:cNvPicPr preferRelativeResize="0"/>
          <p:nvPr/>
        </p:nvPicPr>
        <p:blipFill rotWithShape="1">
          <a:blip r:embed="rId26">
            <a:alphaModFix/>
          </a:blip>
          <a:srcRect b="0" l="0" r="0" t="0"/>
          <a:stretch/>
        </p:blipFill>
        <p:spPr>
          <a:xfrm>
            <a:off x="1942799" y="3286221"/>
            <a:ext cx="289687" cy="147198"/>
          </a:xfrm>
          <a:prstGeom prst="rect">
            <a:avLst/>
          </a:prstGeom>
          <a:noFill/>
          <a:ln>
            <a:noFill/>
          </a:ln>
        </p:spPr>
      </p:pic>
      <p:pic>
        <p:nvPicPr>
          <p:cNvPr id="50" name="Google Shape;50;p4"/>
          <p:cNvPicPr preferRelativeResize="0"/>
          <p:nvPr/>
        </p:nvPicPr>
        <p:blipFill rotWithShape="1">
          <a:blip r:embed="rId27">
            <a:alphaModFix/>
          </a:blip>
          <a:srcRect b="0" l="0" r="0" t="0"/>
          <a:stretch/>
        </p:blipFill>
        <p:spPr>
          <a:xfrm>
            <a:off x="2320769" y="3286217"/>
            <a:ext cx="368506" cy="149183"/>
          </a:xfrm>
          <a:prstGeom prst="rect">
            <a:avLst/>
          </a:prstGeom>
          <a:noFill/>
          <a:ln>
            <a:noFill/>
          </a:ln>
        </p:spPr>
      </p:pic>
      <p:sp>
        <p:nvSpPr>
          <p:cNvPr id="51" name="Google Shape;51;p4"/>
          <p:cNvSpPr/>
          <p:nvPr/>
        </p:nvSpPr>
        <p:spPr>
          <a:xfrm>
            <a:off x="2723045" y="3247095"/>
            <a:ext cx="28197" cy="144624"/>
          </a:xfrm>
          <a:custGeom>
            <a:rect b="b" l="l" r="r" t="t"/>
            <a:pathLst>
              <a:path extrusionOk="0" h="177164" w="26669">
                <a:moveTo>
                  <a:pt x="26631" y="50101"/>
                </a:moveTo>
                <a:lnTo>
                  <a:pt x="0" y="50101"/>
                </a:lnTo>
                <a:lnTo>
                  <a:pt x="0" y="176695"/>
                </a:lnTo>
                <a:lnTo>
                  <a:pt x="26631" y="176695"/>
                </a:lnTo>
                <a:lnTo>
                  <a:pt x="26631" y="50101"/>
                </a:lnTo>
                <a:close/>
              </a:path>
              <a:path extrusionOk="0" h="177164" w="26669">
                <a:moveTo>
                  <a:pt x="26631" y="0"/>
                </a:moveTo>
                <a:lnTo>
                  <a:pt x="0" y="0"/>
                </a:lnTo>
                <a:lnTo>
                  <a:pt x="0" y="29286"/>
                </a:lnTo>
                <a:lnTo>
                  <a:pt x="26631" y="29286"/>
                </a:lnTo>
                <a:lnTo>
                  <a:pt x="26631"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pic>
        <p:nvPicPr>
          <p:cNvPr id="52" name="Google Shape;52;p4"/>
          <p:cNvPicPr preferRelativeResize="0"/>
          <p:nvPr/>
        </p:nvPicPr>
        <p:blipFill rotWithShape="1">
          <a:blip r:embed="rId28">
            <a:alphaModFix/>
          </a:blip>
          <a:srcRect b="0" l="0" r="0" t="0"/>
          <a:stretch/>
        </p:blipFill>
        <p:spPr>
          <a:xfrm>
            <a:off x="2776287" y="3286221"/>
            <a:ext cx="137670" cy="107095"/>
          </a:xfrm>
          <a:prstGeom prst="rect">
            <a:avLst/>
          </a:prstGeom>
          <a:noFill/>
          <a:ln>
            <a:noFill/>
          </a:ln>
        </p:spPr>
      </p:pic>
      <p:pic>
        <p:nvPicPr>
          <p:cNvPr id="53" name="Google Shape;53;p4"/>
          <p:cNvPicPr preferRelativeResize="0"/>
          <p:nvPr/>
        </p:nvPicPr>
        <p:blipFill rotWithShape="1">
          <a:blip r:embed="rId29">
            <a:alphaModFix/>
          </a:blip>
          <a:srcRect b="0" l="0" r="0" t="0"/>
          <a:stretch/>
        </p:blipFill>
        <p:spPr>
          <a:xfrm>
            <a:off x="2939041" y="3286223"/>
            <a:ext cx="120013" cy="105114"/>
          </a:xfrm>
          <a:prstGeom prst="rect">
            <a:avLst/>
          </a:prstGeom>
          <a:noFill/>
          <a:ln>
            <a:noFill/>
          </a:ln>
        </p:spPr>
      </p:pic>
      <p:pic>
        <p:nvPicPr>
          <p:cNvPr id="54" name="Google Shape;54;p4"/>
          <p:cNvPicPr preferRelativeResize="0"/>
          <p:nvPr/>
        </p:nvPicPr>
        <p:blipFill rotWithShape="1">
          <a:blip r:embed="rId30">
            <a:alphaModFix/>
          </a:blip>
          <a:srcRect b="0" l="0" r="0" t="0"/>
          <a:stretch/>
        </p:blipFill>
        <p:spPr>
          <a:xfrm>
            <a:off x="3082085" y="3286221"/>
            <a:ext cx="127438" cy="107094"/>
          </a:xfrm>
          <a:prstGeom prst="rect">
            <a:avLst/>
          </a:prstGeom>
          <a:noFill/>
          <a:ln>
            <a:noFill/>
          </a:ln>
        </p:spPr>
      </p:pic>
      <p:pic>
        <p:nvPicPr>
          <p:cNvPr id="55" name="Google Shape;55;p4"/>
          <p:cNvPicPr preferRelativeResize="0"/>
          <p:nvPr/>
        </p:nvPicPr>
        <p:blipFill rotWithShape="1">
          <a:blip r:embed="rId31">
            <a:alphaModFix/>
          </a:blip>
          <a:srcRect b="0" l="0" r="0" t="0"/>
          <a:stretch/>
        </p:blipFill>
        <p:spPr>
          <a:xfrm>
            <a:off x="3236388" y="3247098"/>
            <a:ext cx="205979" cy="146213"/>
          </a:xfrm>
          <a:prstGeom prst="rect">
            <a:avLst/>
          </a:prstGeom>
          <a:noFill/>
          <a:ln>
            <a:noFill/>
          </a:ln>
        </p:spPr>
      </p:pic>
      <p:pic>
        <p:nvPicPr>
          <p:cNvPr id="56" name="Google Shape;56;p4"/>
          <p:cNvPicPr preferRelativeResize="0"/>
          <p:nvPr/>
        </p:nvPicPr>
        <p:blipFill rotWithShape="1">
          <a:blip r:embed="rId32">
            <a:alphaModFix/>
          </a:blip>
          <a:srcRect b="0" l="0" r="0" t="0"/>
          <a:stretch/>
        </p:blipFill>
        <p:spPr>
          <a:xfrm>
            <a:off x="2326712" y="5401097"/>
            <a:ext cx="1256467" cy="407462"/>
          </a:xfrm>
          <a:prstGeom prst="rect">
            <a:avLst/>
          </a:prstGeom>
          <a:noFill/>
          <a:ln>
            <a:noFill/>
          </a:ln>
        </p:spPr>
      </p:pic>
      <p:pic>
        <p:nvPicPr>
          <p:cNvPr id="57" name="Google Shape;57;p4"/>
          <p:cNvPicPr preferRelativeResize="0"/>
          <p:nvPr/>
        </p:nvPicPr>
        <p:blipFill rotWithShape="1">
          <a:blip r:embed="rId33">
            <a:alphaModFix/>
          </a:blip>
          <a:srcRect b="0" l="0" r="0" t="0"/>
          <a:stretch/>
        </p:blipFill>
        <p:spPr>
          <a:xfrm>
            <a:off x="1676466" y="5771459"/>
            <a:ext cx="428386" cy="27271"/>
          </a:xfrm>
          <a:prstGeom prst="rect">
            <a:avLst/>
          </a:prstGeom>
          <a:noFill/>
          <a:ln>
            <a:noFill/>
          </a:ln>
        </p:spPr>
      </p:pic>
      <p:sp>
        <p:nvSpPr>
          <p:cNvPr id="58" name="Google Shape;58;p4"/>
          <p:cNvSpPr/>
          <p:nvPr/>
        </p:nvSpPr>
        <p:spPr>
          <a:xfrm>
            <a:off x="1930713" y="5478407"/>
            <a:ext cx="26855" cy="150845"/>
          </a:xfrm>
          <a:custGeom>
            <a:rect b="b" l="l" r="r" t="t"/>
            <a:pathLst>
              <a:path extrusionOk="0" h="184784" w="25400">
                <a:moveTo>
                  <a:pt x="5638" y="20205"/>
                </a:moveTo>
                <a:lnTo>
                  <a:pt x="4876" y="19570"/>
                </a:lnTo>
                <a:lnTo>
                  <a:pt x="3683" y="18516"/>
                </a:lnTo>
                <a:lnTo>
                  <a:pt x="3429" y="18376"/>
                </a:lnTo>
                <a:lnTo>
                  <a:pt x="3251" y="18415"/>
                </a:lnTo>
                <a:lnTo>
                  <a:pt x="2794" y="19050"/>
                </a:lnTo>
                <a:lnTo>
                  <a:pt x="2501" y="19570"/>
                </a:lnTo>
                <a:lnTo>
                  <a:pt x="2197" y="20015"/>
                </a:lnTo>
                <a:lnTo>
                  <a:pt x="2095" y="23977"/>
                </a:lnTo>
                <a:lnTo>
                  <a:pt x="2857" y="25400"/>
                </a:lnTo>
                <a:lnTo>
                  <a:pt x="3136" y="25793"/>
                </a:lnTo>
                <a:lnTo>
                  <a:pt x="3302" y="26085"/>
                </a:lnTo>
                <a:lnTo>
                  <a:pt x="3568" y="26123"/>
                </a:lnTo>
                <a:lnTo>
                  <a:pt x="4965" y="25057"/>
                </a:lnTo>
                <a:lnTo>
                  <a:pt x="5638" y="24333"/>
                </a:lnTo>
                <a:lnTo>
                  <a:pt x="5638" y="20205"/>
                </a:lnTo>
                <a:close/>
              </a:path>
              <a:path extrusionOk="0" h="184784" w="25400">
                <a:moveTo>
                  <a:pt x="7264" y="15544"/>
                </a:moveTo>
                <a:lnTo>
                  <a:pt x="4965" y="10007"/>
                </a:lnTo>
                <a:lnTo>
                  <a:pt x="4775" y="10071"/>
                </a:lnTo>
                <a:lnTo>
                  <a:pt x="3619" y="11963"/>
                </a:lnTo>
                <a:lnTo>
                  <a:pt x="3416" y="12255"/>
                </a:lnTo>
                <a:lnTo>
                  <a:pt x="4432" y="16459"/>
                </a:lnTo>
                <a:lnTo>
                  <a:pt x="5715" y="17335"/>
                </a:lnTo>
                <a:lnTo>
                  <a:pt x="5905" y="17322"/>
                </a:lnTo>
                <a:lnTo>
                  <a:pt x="7264" y="15544"/>
                </a:lnTo>
                <a:close/>
              </a:path>
              <a:path extrusionOk="0" h="184784" w="25400">
                <a:moveTo>
                  <a:pt x="8064" y="164782"/>
                </a:moveTo>
                <a:lnTo>
                  <a:pt x="7924" y="164693"/>
                </a:lnTo>
                <a:lnTo>
                  <a:pt x="8064" y="164782"/>
                </a:lnTo>
                <a:close/>
              </a:path>
              <a:path extrusionOk="0" h="184784" w="25400">
                <a:moveTo>
                  <a:pt x="8483" y="182499"/>
                </a:moveTo>
                <a:lnTo>
                  <a:pt x="8369" y="181914"/>
                </a:lnTo>
                <a:lnTo>
                  <a:pt x="6438" y="178485"/>
                </a:lnTo>
                <a:lnTo>
                  <a:pt x="6235" y="178231"/>
                </a:lnTo>
                <a:lnTo>
                  <a:pt x="6019" y="178231"/>
                </a:lnTo>
                <a:lnTo>
                  <a:pt x="5765" y="178790"/>
                </a:lnTo>
                <a:lnTo>
                  <a:pt x="5626" y="179222"/>
                </a:lnTo>
                <a:lnTo>
                  <a:pt x="5461" y="179362"/>
                </a:lnTo>
                <a:lnTo>
                  <a:pt x="4368" y="179412"/>
                </a:lnTo>
                <a:lnTo>
                  <a:pt x="4356" y="179832"/>
                </a:lnTo>
                <a:lnTo>
                  <a:pt x="6159" y="182359"/>
                </a:lnTo>
                <a:lnTo>
                  <a:pt x="6400" y="182499"/>
                </a:lnTo>
                <a:lnTo>
                  <a:pt x="6985" y="182511"/>
                </a:lnTo>
                <a:lnTo>
                  <a:pt x="7480" y="182562"/>
                </a:lnTo>
                <a:lnTo>
                  <a:pt x="7734" y="182575"/>
                </a:lnTo>
                <a:lnTo>
                  <a:pt x="7924" y="182600"/>
                </a:lnTo>
                <a:lnTo>
                  <a:pt x="8394" y="182613"/>
                </a:lnTo>
                <a:close/>
              </a:path>
              <a:path extrusionOk="0" h="184784" w="25400">
                <a:moveTo>
                  <a:pt x="8737" y="32562"/>
                </a:moveTo>
                <a:lnTo>
                  <a:pt x="8648" y="31826"/>
                </a:lnTo>
                <a:lnTo>
                  <a:pt x="6756" y="26720"/>
                </a:lnTo>
                <a:lnTo>
                  <a:pt x="6591" y="26454"/>
                </a:lnTo>
                <a:lnTo>
                  <a:pt x="6400" y="26416"/>
                </a:lnTo>
                <a:lnTo>
                  <a:pt x="6223" y="26504"/>
                </a:lnTo>
                <a:lnTo>
                  <a:pt x="5473" y="27228"/>
                </a:lnTo>
                <a:lnTo>
                  <a:pt x="3924" y="28816"/>
                </a:lnTo>
                <a:lnTo>
                  <a:pt x="3898" y="29387"/>
                </a:lnTo>
                <a:lnTo>
                  <a:pt x="4038" y="30797"/>
                </a:lnTo>
                <a:lnTo>
                  <a:pt x="6223" y="32956"/>
                </a:lnTo>
                <a:lnTo>
                  <a:pt x="6375" y="32994"/>
                </a:lnTo>
                <a:lnTo>
                  <a:pt x="7048" y="32994"/>
                </a:lnTo>
                <a:lnTo>
                  <a:pt x="7899" y="32893"/>
                </a:lnTo>
                <a:lnTo>
                  <a:pt x="8585" y="32664"/>
                </a:lnTo>
                <a:lnTo>
                  <a:pt x="8737" y="32562"/>
                </a:lnTo>
                <a:close/>
              </a:path>
              <a:path extrusionOk="0" h="184784" w="25400">
                <a:moveTo>
                  <a:pt x="10083" y="168770"/>
                </a:moveTo>
                <a:lnTo>
                  <a:pt x="9245" y="168033"/>
                </a:lnTo>
                <a:lnTo>
                  <a:pt x="8496" y="167449"/>
                </a:lnTo>
                <a:lnTo>
                  <a:pt x="7569" y="166662"/>
                </a:lnTo>
                <a:lnTo>
                  <a:pt x="7200" y="166573"/>
                </a:lnTo>
                <a:lnTo>
                  <a:pt x="6858" y="166535"/>
                </a:lnTo>
                <a:lnTo>
                  <a:pt x="3289" y="166535"/>
                </a:lnTo>
                <a:lnTo>
                  <a:pt x="3048" y="166624"/>
                </a:lnTo>
                <a:lnTo>
                  <a:pt x="2984" y="166992"/>
                </a:lnTo>
                <a:lnTo>
                  <a:pt x="3683" y="167665"/>
                </a:lnTo>
                <a:lnTo>
                  <a:pt x="4305" y="168211"/>
                </a:lnTo>
                <a:lnTo>
                  <a:pt x="5143" y="168998"/>
                </a:lnTo>
                <a:lnTo>
                  <a:pt x="5397" y="169087"/>
                </a:lnTo>
                <a:lnTo>
                  <a:pt x="7734" y="169087"/>
                </a:lnTo>
                <a:lnTo>
                  <a:pt x="9804" y="169087"/>
                </a:lnTo>
                <a:lnTo>
                  <a:pt x="10083" y="168998"/>
                </a:lnTo>
                <a:lnTo>
                  <a:pt x="10083" y="168770"/>
                </a:lnTo>
                <a:close/>
              </a:path>
              <a:path extrusionOk="0" h="184784" w="25400">
                <a:moveTo>
                  <a:pt x="10223" y="174536"/>
                </a:moveTo>
                <a:lnTo>
                  <a:pt x="10121" y="172948"/>
                </a:lnTo>
                <a:lnTo>
                  <a:pt x="10020" y="172783"/>
                </a:lnTo>
                <a:lnTo>
                  <a:pt x="8509" y="171589"/>
                </a:lnTo>
                <a:lnTo>
                  <a:pt x="7797" y="171081"/>
                </a:lnTo>
                <a:lnTo>
                  <a:pt x="7670" y="170967"/>
                </a:lnTo>
                <a:lnTo>
                  <a:pt x="7480" y="170903"/>
                </a:lnTo>
                <a:lnTo>
                  <a:pt x="6629" y="170878"/>
                </a:lnTo>
                <a:lnTo>
                  <a:pt x="5156" y="170878"/>
                </a:lnTo>
                <a:lnTo>
                  <a:pt x="5054" y="172326"/>
                </a:lnTo>
                <a:lnTo>
                  <a:pt x="5854" y="173050"/>
                </a:lnTo>
                <a:lnTo>
                  <a:pt x="7366" y="174345"/>
                </a:lnTo>
                <a:lnTo>
                  <a:pt x="7581" y="174434"/>
                </a:lnTo>
                <a:lnTo>
                  <a:pt x="7861" y="174434"/>
                </a:lnTo>
                <a:lnTo>
                  <a:pt x="8178" y="174472"/>
                </a:lnTo>
                <a:lnTo>
                  <a:pt x="9156" y="174472"/>
                </a:lnTo>
                <a:lnTo>
                  <a:pt x="10223" y="174536"/>
                </a:lnTo>
                <a:close/>
              </a:path>
              <a:path extrusionOk="0" h="184784" w="25400">
                <a:moveTo>
                  <a:pt x="10490" y="21666"/>
                </a:moveTo>
                <a:lnTo>
                  <a:pt x="8928" y="17627"/>
                </a:lnTo>
                <a:lnTo>
                  <a:pt x="8724" y="17322"/>
                </a:lnTo>
                <a:lnTo>
                  <a:pt x="8559" y="17322"/>
                </a:lnTo>
                <a:lnTo>
                  <a:pt x="8343" y="17627"/>
                </a:lnTo>
                <a:lnTo>
                  <a:pt x="7988" y="18376"/>
                </a:lnTo>
                <a:lnTo>
                  <a:pt x="7696" y="19177"/>
                </a:lnTo>
                <a:lnTo>
                  <a:pt x="7251" y="20205"/>
                </a:lnTo>
                <a:lnTo>
                  <a:pt x="7251" y="20980"/>
                </a:lnTo>
                <a:lnTo>
                  <a:pt x="7581" y="22326"/>
                </a:lnTo>
                <a:lnTo>
                  <a:pt x="8115" y="24333"/>
                </a:lnTo>
                <a:lnTo>
                  <a:pt x="8267" y="24574"/>
                </a:lnTo>
                <a:lnTo>
                  <a:pt x="8432" y="24612"/>
                </a:lnTo>
                <a:lnTo>
                  <a:pt x="8648" y="24447"/>
                </a:lnTo>
                <a:lnTo>
                  <a:pt x="9232" y="23609"/>
                </a:lnTo>
                <a:lnTo>
                  <a:pt x="9804" y="22872"/>
                </a:lnTo>
                <a:lnTo>
                  <a:pt x="10337" y="22098"/>
                </a:lnTo>
                <a:lnTo>
                  <a:pt x="10490" y="21666"/>
                </a:lnTo>
                <a:close/>
              </a:path>
              <a:path extrusionOk="0" h="184784" w="25400">
                <a:moveTo>
                  <a:pt x="11163" y="13652"/>
                </a:moveTo>
                <a:lnTo>
                  <a:pt x="11074" y="11049"/>
                </a:lnTo>
                <a:lnTo>
                  <a:pt x="10985" y="10464"/>
                </a:lnTo>
                <a:lnTo>
                  <a:pt x="10528" y="9398"/>
                </a:lnTo>
                <a:lnTo>
                  <a:pt x="10388" y="8902"/>
                </a:lnTo>
                <a:lnTo>
                  <a:pt x="10147" y="8420"/>
                </a:lnTo>
                <a:lnTo>
                  <a:pt x="10083" y="8229"/>
                </a:lnTo>
                <a:lnTo>
                  <a:pt x="9931" y="8001"/>
                </a:lnTo>
                <a:lnTo>
                  <a:pt x="9613" y="7962"/>
                </a:lnTo>
                <a:lnTo>
                  <a:pt x="9347" y="8420"/>
                </a:lnTo>
                <a:lnTo>
                  <a:pt x="8661" y="9982"/>
                </a:lnTo>
                <a:lnTo>
                  <a:pt x="8470" y="10337"/>
                </a:lnTo>
                <a:lnTo>
                  <a:pt x="8458" y="11049"/>
                </a:lnTo>
                <a:lnTo>
                  <a:pt x="8674" y="12293"/>
                </a:lnTo>
                <a:lnTo>
                  <a:pt x="8763" y="12979"/>
                </a:lnTo>
                <a:lnTo>
                  <a:pt x="8915" y="13754"/>
                </a:lnTo>
                <a:lnTo>
                  <a:pt x="9029" y="14528"/>
                </a:lnTo>
                <a:lnTo>
                  <a:pt x="9055" y="14922"/>
                </a:lnTo>
                <a:lnTo>
                  <a:pt x="9283" y="15227"/>
                </a:lnTo>
                <a:lnTo>
                  <a:pt x="9626" y="15468"/>
                </a:lnTo>
                <a:lnTo>
                  <a:pt x="9969" y="15659"/>
                </a:lnTo>
                <a:lnTo>
                  <a:pt x="10248" y="15900"/>
                </a:lnTo>
                <a:lnTo>
                  <a:pt x="10655" y="16179"/>
                </a:lnTo>
                <a:lnTo>
                  <a:pt x="10845" y="16256"/>
                </a:lnTo>
                <a:lnTo>
                  <a:pt x="11049" y="16205"/>
                </a:lnTo>
                <a:lnTo>
                  <a:pt x="11163" y="13652"/>
                </a:lnTo>
                <a:close/>
              </a:path>
              <a:path extrusionOk="0" h="184784" w="25400">
                <a:moveTo>
                  <a:pt x="11722" y="29260"/>
                </a:moveTo>
                <a:lnTo>
                  <a:pt x="11633" y="26327"/>
                </a:lnTo>
                <a:lnTo>
                  <a:pt x="11417" y="26212"/>
                </a:lnTo>
                <a:lnTo>
                  <a:pt x="10731" y="26466"/>
                </a:lnTo>
                <a:lnTo>
                  <a:pt x="10375" y="26682"/>
                </a:lnTo>
                <a:lnTo>
                  <a:pt x="9753" y="27355"/>
                </a:lnTo>
                <a:lnTo>
                  <a:pt x="9639" y="27736"/>
                </a:lnTo>
                <a:lnTo>
                  <a:pt x="9804" y="28587"/>
                </a:lnTo>
                <a:lnTo>
                  <a:pt x="10223" y="29832"/>
                </a:lnTo>
                <a:lnTo>
                  <a:pt x="10693" y="30772"/>
                </a:lnTo>
                <a:lnTo>
                  <a:pt x="11277" y="31762"/>
                </a:lnTo>
                <a:lnTo>
                  <a:pt x="11455" y="31927"/>
                </a:lnTo>
                <a:lnTo>
                  <a:pt x="11658" y="31838"/>
                </a:lnTo>
                <a:lnTo>
                  <a:pt x="11722" y="29260"/>
                </a:lnTo>
                <a:close/>
              </a:path>
              <a:path extrusionOk="0" h="184784" w="25400">
                <a:moveTo>
                  <a:pt x="11938" y="164592"/>
                </a:moveTo>
                <a:lnTo>
                  <a:pt x="7086" y="161112"/>
                </a:lnTo>
                <a:lnTo>
                  <a:pt x="6146" y="161163"/>
                </a:lnTo>
                <a:lnTo>
                  <a:pt x="5969" y="161213"/>
                </a:lnTo>
                <a:lnTo>
                  <a:pt x="5956" y="161569"/>
                </a:lnTo>
                <a:lnTo>
                  <a:pt x="6096" y="161861"/>
                </a:lnTo>
                <a:lnTo>
                  <a:pt x="8013" y="164706"/>
                </a:lnTo>
                <a:lnTo>
                  <a:pt x="9232" y="164744"/>
                </a:lnTo>
                <a:lnTo>
                  <a:pt x="9563" y="164782"/>
                </a:lnTo>
                <a:lnTo>
                  <a:pt x="9918" y="164782"/>
                </a:lnTo>
                <a:lnTo>
                  <a:pt x="11772" y="164820"/>
                </a:lnTo>
                <a:lnTo>
                  <a:pt x="11938" y="164592"/>
                </a:lnTo>
                <a:close/>
              </a:path>
              <a:path extrusionOk="0" h="184784" w="25400">
                <a:moveTo>
                  <a:pt x="13398" y="181330"/>
                </a:moveTo>
                <a:lnTo>
                  <a:pt x="13347" y="179793"/>
                </a:lnTo>
                <a:lnTo>
                  <a:pt x="13208" y="179679"/>
                </a:lnTo>
                <a:lnTo>
                  <a:pt x="12065" y="178422"/>
                </a:lnTo>
                <a:lnTo>
                  <a:pt x="11684" y="178054"/>
                </a:lnTo>
                <a:lnTo>
                  <a:pt x="10718" y="177050"/>
                </a:lnTo>
                <a:lnTo>
                  <a:pt x="10401" y="176898"/>
                </a:lnTo>
                <a:lnTo>
                  <a:pt x="9067" y="176860"/>
                </a:lnTo>
                <a:lnTo>
                  <a:pt x="8204" y="176860"/>
                </a:lnTo>
                <a:lnTo>
                  <a:pt x="8153" y="178981"/>
                </a:lnTo>
                <a:lnTo>
                  <a:pt x="9753" y="180848"/>
                </a:lnTo>
                <a:lnTo>
                  <a:pt x="10795" y="181965"/>
                </a:lnTo>
                <a:lnTo>
                  <a:pt x="10998" y="182092"/>
                </a:lnTo>
                <a:lnTo>
                  <a:pt x="12598" y="182270"/>
                </a:lnTo>
                <a:lnTo>
                  <a:pt x="13157" y="182295"/>
                </a:lnTo>
                <a:lnTo>
                  <a:pt x="13284" y="182092"/>
                </a:lnTo>
                <a:lnTo>
                  <a:pt x="13398" y="181330"/>
                </a:lnTo>
                <a:close/>
              </a:path>
              <a:path extrusionOk="0" h="184784" w="25400">
                <a:moveTo>
                  <a:pt x="13741" y="25654"/>
                </a:moveTo>
                <a:lnTo>
                  <a:pt x="13627" y="23050"/>
                </a:lnTo>
                <a:lnTo>
                  <a:pt x="13233" y="19545"/>
                </a:lnTo>
                <a:lnTo>
                  <a:pt x="13119" y="19024"/>
                </a:lnTo>
                <a:lnTo>
                  <a:pt x="13004" y="18745"/>
                </a:lnTo>
                <a:lnTo>
                  <a:pt x="12839" y="18783"/>
                </a:lnTo>
                <a:lnTo>
                  <a:pt x="12674" y="19024"/>
                </a:lnTo>
                <a:lnTo>
                  <a:pt x="12395" y="19710"/>
                </a:lnTo>
                <a:lnTo>
                  <a:pt x="12153" y="20408"/>
                </a:lnTo>
                <a:lnTo>
                  <a:pt x="11874" y="22186"/>
                </a:lnTo>
                <a:lnTo>
                  <a:pt x="11874" y="23050"/>
                </a:lnTo>
                <a:lnTo>
                  <a:pt x="12039" y="23418"/>
                </a:lnTo>
                <a:lnTo>
                  <a:pt x="12357" y="24231"/>
                </a:lnTo>
                <a:lnTo>
                  <a:pt x="12827" y="24942"/>
                </a:lnTo>
                <a:lnTo>
                  <a:pt x="13500" y="25654"/>
                </a:lnTo>
                <a:lnTo>
                  <a:pt x="13627" y="25666"/>
                </a:lnTo>
                <a:close/>
              </a:path>
              <a:path extrusionOk="0" h="184784" w="25400">
                <a:moveTo>
                  <a:pt x="15379" y="16548"/>
                </a:moveTo>
                <a:lnTo>
                  <a:pt x="15328" y="12166"/>
                </a:lnTo>
                <a:lnTo>
                  <a:pt x="14947" y="11328"/>
                </a:lnTo>
                <a:lnTo>
                  <a:pt x="13906" y="9461"/>
                </a:lnTo>
                <a:lnTo>
                  <a:pt x="13665" y="9436"/>
                </a:lnTo>
                <a:lnTo>
                  <a:pt x="13525" y="9601"/>
                </a:lnTo>
                <a:lnTo>
                  <a:pt x="13347" y="9893"/>
                </a:lnTo>
                <a:lnTo>
                  <a:pt x="13144" y="10172"/>
                </a:lnTo>
                <a:lnTo>
                  <a:pt x="12979" y="10477"/>
                </a:lnTo>
                <a:lnTo>
                  <a:pt x="12763" y="10795"/>
                </a:lnTo>
                <a:lnTo>
                  <a:pt x="12712" y="15341"/>
                </a:lnTo>
                <a:lnTo>
                  <a:pt x="14173" y="16548"/>
                </a:lnTo>
                <a:lnTo>
                  <a:pt x="15011" y="17081"/>
                </a:lnTo>
                <a:lnTo>
                  <a:pt x="15163" y="17081"/>
                </a:lnTo>
                <a:lnTo>
                  <a:pt x="15379" y="16548"/>
                </a:lnTo>
                <a:close/>
              </a:path>
              <a:path extrusionOk="0" h="184784" w="25400">
                <a:moveTo>
                  <a:pt x="16090" y="30645"/>
                </a:moveTo>
                <a:lnTo>
                  <a:pt x="16078" y="27571"/>
                </a:lnTo>
                <a:lnTo>
                  <a:pt x="15760" y="27432"/>
                </a:lnTo>
                <a:lnTo>
                  <a:pt x="15087" y="27914"/>
                </a:lnTo>
                <a:lnTo>
                  <a:pt x="14592" y="28232"/>
                </a:lnTo>
                <a:lnTo>
                  <a:pt x="13919" y="28752"/>
                </a:lnTo>
                <a:lnTo>
                  <a:pt x="13931" y="32829"/>
                </a:lnTo>
                <a:lnTo>
                  <a:pt x="14109" y="32994"/>
                </a:lnTo>
                <a:lnTo>
                  <a:pt x="14338" y="33045"/>
                </a:lnTo>
                <a:lnTo>
                  <a:pt x="14986" y="33108"/>
                </a:lnTo>
                <a:lnTo>
                  <a:pt x="15544" y="32829"/>
                </a:lnTo>
                <a:lnTo>
                  <a:pt x="15862" y="31953"/>
                </a:lnTo>
                <a:lnTo>
                  <a:pt x="15989" y="31369"/>
                </a:lnTo>
                <a:lnTo>
                  <a:pt x="16090" y="30645"/>
                </a:lnTo>
                <a:close/>
              </a:path>
              <a:path extrusionOk="0" h="184784" w="25400">
                <a:moveTo>
                  <a:pt x="16738" y="35090"/>
                </a:moveTo>
                <a:lnTo>
                  <a:pt x="16560" y="34899"/>
                </a:lnTo>
                <a:lnTo>
                  <a:pt x="12344" y="35090"/>
                </a:lnTo>
                <a:lnTo>
                  <a:pt x="9906" y="35166"/>
                </a:lnTo>
                <a:lnTo>
                  <a:pt x="7289" y="34937"/>
                </a:lnTo>
                <a:lnTo>
                  <a:pt x="6235" y="34937"/>
                </a:lnTo>
                <a:lnTo>
                  <a:pt x="6108" y="35090"/>
                </a:lnTo>
                <a:lnTo>
                  <a:pt x="6096" y="35864"/>
                </a:lnTo>
                <a:lnTo>
                  <a:pt x="6413" y="36576"/>
                </a:lnTo>
                <a:lnTo>
                  <a:pt x="7099" y="37833"/>
                </a:lnTo>
                <a:lnTo>
                  <a:pt x="7518" y="38455"/>
                </a:lnTo>
                <a:lnTo>
                  <a:pt x="8115" y="39484"/>
                </a:lnTo>
                <a:lnTo>
                  <a:pt x="8229" y="40220"/>
                </a:lnTo>
                <a:lnTo>
                  <a:pt x="7988" y="41605"/>
                </a:lnTo>
                <a:lnTo>
                  <a:pt x="7747" y="42570"/>
                </a:lnTo>
                <a:lnTo>
                  <a:pt x="7404" y="43434"/>
                </a:lnTo>
                <a:lnTo>
                  <a:pt x="6184" y="46888"/>
                </a:lnTo>
                <a:lnTo>
                  <a:pt x="7759" y="55841"/>
                </a:lnTo>
                <a:lnTo>
                  <a:pt x="7975" y="55613"/>
                </a:lnTo>
                <a:lnTo>
                  <a:pt x="11607" y="43218"/>
                </a:lnTo>
                <a:lnTo>
                  <a:pt x="11684" y="42494"/>
                </a:lnTo>
                <a:lnTo>
                  <a:pt x="13487" y="39484"/>
                </a:lnTo>
                <a:lnTo>
                  <a:pt x="14478" y="38747"/>
                </a:lnTo>
                <a:lnTo>
                  <a:pt x="16738" y="35166"/>
                </a:lnTo>
                <a:close/>
              </a:path>
              <a:path extrusionOk="0" h="184784" w="25400">
                <a:moveTo>
                  <a:pt x="16941" y="178358"/>
                </a:moveTo>
                <a:lnTo>
                  <a:pt x="16878" y="176961"/>
                </a:lnTo>
                <a:lnTo>
                  <a:pt x="16738" y="176758"/>
                </a:lnTo>
                <a:lnTo>
                  <a:pt x="15659" y="175806"/>
                </a:lnTo>
                <a:lnTo>
                  <a:pt x="14338" y="174561"/>
                </a:lnTo>
                <a:lnTo>
                  <a:pt x="14160" y="174434"/>
                </a:lnTo>
                <a:lnTo>
                  <a:pt x="13995" y="174282"/>
                </a:lnTo>
                <a:lnTo>
                  <a:pt x="13804" y="174142"/>
                </a:lnTo>
                <a:lnTo>
                  <a:pt x="12446" y="174117"/>
                </a:lnTo>
                <a:lnTo>
                  <a:pt x="12065" y="174129"/>
                </a:lnTo>
                <a:lnTo>
                  <a:pt x="11950" y="175425"/>
                </a:lnTo>
                <a:lnTo>
                  <a:pt x="12065" y="175806"/>
                </a:lnTo>
                <a:lnTo>
                  <a:pt x="12141" y="176161"/>
                </a:lnTo>
                <a:lnTo>
                  <a:pt x="12293" y="176453"/>
                </a:lnTo>
                <a:lnTo>
                  <a:pt x="13296" y="177609"/>
                </a:lnTo>
                <a:lnTo>
                  <a:pt x="13690" y="178003"/>
                </a:lnTo>
                <a:lnTo>
                  <a:pt x="14224" y="178650"/>
                </a:lnTo>
                <a:lnTo>
                  <a:pt x="15379" y="178701"/>
                </a:lnTo>
                <a:lnTo>
                  <a:pt x="16268" y="178790"/>
                </a:lnTo>
                <a:lnTo>
                  <a:pt x="16713" y="178701"/>
                </a:lnTo>
                <a:lnTo>
                  <a:pt x="16941" y="178358"/>
                </a:lnTo>
                <a:close/>
              </a:path>
              <a:path extrusionOk="0" h="184784" w="25400">
                <a:moveTo>
                  <a:pt x="17589" y="5842"/>
                </a:moveTo>
                <a:lnTo>
                  <a:pt x="17157" y="4724"/>
                </a:lnTo>
                <a:lnTo>
                  <a:pt x="16459" y="2730"/>
                </a:lnTo>
                <a:lnTo>
                  <a:pt x="15913" y="1308"/>
                </a:lnTo>
                <a:lnTo>
                  <a:pt x="14325" y="0"/>
                </a:lnTo>
                <a:lnTo>
                  <a:pt x="14135" y="114"/>
                </a:lnTo>
                <a:lnTo>
                  <a:pt x="13957" y="368"/>
                </a:lnTo>
                <a:lnTo>
                  <a:pt x="13906" y="596"/>
                </a:lnTo>
                <a:lnTo>
                  <a:pt x="13055" y="2730"/>
                </a:lnTo>
                <a:lnTo>
                  <a:pt x="12954" y="7048"/>
                </a:lnTo>
                <a:lnTo>
                  <a:pt x="13081" y="7264"/>
                </a:lnTo>
                <a:lnTo>
                  <a:pt x="14033" y="7785"/>
                </a:lnTo>
                <a:lnTo>
                  <a:pt x="14655" y="8153"/>
                </a:lnTo>
                <a:lnTo>
                  <a:pt x="15582" y="8623"/>
                </a:lnTo>
                <a:lnTo>
                  <a:pt x="15913" y="8750"/>
                </a:lnTo>
                <a:lnTo>
                  <a:pt x="16129" y="8686"/>
                </a:lnTo>
                <a:lnTo>
                  <a:pt x="16662" y="7785"/>
                </a:lnTo>
                <a:lnTo>
                  <a:pt x="17056" y="7048"/>
                </a:lnTo>
                <a:lnTo>
                  <a:pt x="17399" y="6502"/>
                </a:lnTo>
                <a:lnTo>
                  <a:pt x="17564" y="6172"/>
                </a:lnTo>
                <a:lnTo>
                  <a:pt x="17589" y="5842"/>
                </a:lnTo>
                <a:close/>
              </a:path>
              <a:path extrusionOk="0" h="184784" w="25400">
                <a:moveTo>
                  <a:pt x="17741" y="24066"/>
                </a:moveTo>
                <a:lnTo>
                  <a:pt x="16700" y="19964"/>
                </a:lnTo>
                <a:lnTo>
                  <a:pt x="16560" y="19850"/>
                </a:lnTo>
                <a:lnTo>
                  <a:pt x="16408" y="19824"/>
                </a:lnTo>
                <a:lnTo>
                  <a:pt x="16256" y="19964"/>
                </a:lnTo>
                <a:lnTo>
                  <a:pt x="16002" y="20370"/>
                </a:lnTo>
                <a:lnTo>
                  <a:pt x="15367" y="21488"/>
                </a:lnTo>
                <a:lnTo>
                  <a:pt x="15367" y="21666"/>
                </a:lnTo>
                <a:lnTo>
                  <a:pt x="16611" y="25196"/>
                </a:lnTo>
                <a:lnTo>
                  <a:pt x="16725" y="25374"/>
                </a:lnTo>
                <a:lnTo>
                  <a:pt x="16891" y="25425"/>
                </a:lnTo>
                <a:lnTo>
                  <a:pt x="17272" y="25196"/>
                </a:lnTo>
                <a:lnTo>
                  <a:pt x="17526" y="24942"/>
                </a:lnTo>
                <a:lnTo>
                  <a:pt x="17716" y="24638"/>
                </a:lnTo>
                <a:lnTo>
                  <a:pt x="17741" y="24066"/>
                </a:lnTo>
                <a:close/>
              </a:path>
              <a:path extrusionOk="0" h="184784" w="25400">
                <a:moveTo>
                  <a:pt x="18326" y="169672"/>
                </a:moveTo>
                <a:lnTo>
                  <a:pt x="18300" y="169316"/>
                </a:lnTo>
                <a:lnTo>
                  <a:pt x="15303" y="166712"/>
                </a:lnTo>
                <a:lnTo>
                  <a:pt x="15100" y="166509"/>
                </a:lnTo>
                <a:lnTo>
                  <a:pt x="14859" y="166395"/>
                </a:lnTo>
                <a:lnTo>
                  <a:pt x="13360" y="166395"/>
                </a:lnTo>
                <a:lnTo>
                  <a:pt x="12496" y="166408"/>
                </a:lnTo>
                <a:lnTo>
                  <a:pt x="11899" y="166446"/>
                </a:lnTo>
                <a:lnTo>
                  <a:pt x="11785" y="166852"/>
                </a:lnTo>
                <a:lnTo>
                  <a:pt x="12611" y="167716"/>
                </a:lnTo>
                <a:lnTo>
                  <a:pt x="13449" y="168490"/>
                </a:lnTo>
                <a:lnTo>
                  <a:pt x="14439" y="169481"/>
                </a:lnTo>
                <a:lnTo>
                  <a:pt x="14668" y="169545"/>
                </a:lnTo>
                <a:lnTo>
                  <a:pt x="15976" y="169710"/>
                </a:lnTo>
                <a:lnTo>
                  <a:pt x="17068" y="169735"/>
                </a:lnTo>
                <a:lnTo>
                  <a:pt x="18186" y="169697"/>
                </a:lnTo>
                <a:lnTo>
                  <a:pt x="18326" y="169672"/>
                </a:lnTo>
                <a:close/>
              </a:path>
              <a:path extrusionOk="0" h="184784" w="25400">
                <a:moveTo>
                  <a:pt x="18529" y="174142"/>
                </a:moveTo>
                <a:lnTo>
                  <a:pt x="18440" y="172720"/>
                </a:lnTo>
                <a:lnTo>
                  <a:pt x="17653" y="172186"/>
                </a:lnTo>
                <a:lnTo>
                  <a:pt x="16230" y="171246"/>
                </a:lnTo>
                <a:lnTo>
                  <a:pt x="16027" y="171132"/>
                </a:lnTo>
                <a:lnTo>
                  <a:pt x="15786" y="171081"/>
                </a:lnTo>
                <a:lnTo>
                  <a:pt x="13512" y="171157"/>
                </a:lnTo>
                <a:lnTo>
                  <a:pt x="12242" y="171246"/>
                </a:lnTo>
                <a:lnTo>
                  <a:pt x="12242" y="171551"/>
                </a:lnTo>
                <a:lnTo>
                  <a:pt x="17691" y="174332"/>
                </a:lnTo>
                <a:lnTo>
                  <a:pt x="18389" y="174320"/>
                </a:lnTo>
                <a:lnTo>
                  <a:pt x="18529" y="174142"/>
                </a:lnTo>
                <a:close/>
              </a:path>
              <a:path extrusionOk="0" h="184784" w="25400">
                <a:moveTo>
                  <a:pt x="19329" y="11061"/>
                </a:moveTo>
                <a:lnTo>
                  <a:pt x="18910" y="9753"/>
                </a:lnTo>
                <a:lnTo>
                  <a:pt x="18618" y="9131"/>
                </a:lnTo>
                <a:lnTo>
                  <a:pt x="18427" y="9118"/>
                </a:lnTo>
                <a:lnTo>
                  <a:pt x="18161" y="9474"/>
                </a:lnTo>
                <a:lnTo>
                  <a:pt x="16967" y="11696"/>
                </a:lnTo>
                <a:lnTo>
                  <a:pt x="16954" y="12827"/>
                </a:lnTo>
                <a:lnTo>
                  <a:pt x="17068" y="15671"/>
                </a:lnTo>
                <a:lnTo>
                  <a:pt x="17170" y="16179"/>
                </a:lnTo>
                <a:lnTo>
                  <a:pt x="17348" y="16268"/>
                </a:lnTo>
                <a:lnTo>
                  <a:pt x="18173" y="15671"/>
                </a:lnTo>
                <a:lnTo>
                  <a:pt x="19304" y="12001"/>
                </a:lnTo>
                <a:lnTo>
                  <a:pt x="19329" y="11061"/>
                </a:lnTo>
                <a:close/>
              </a:path>
              <a:path extrusionOk="0" h="184784" w="25400">
                <a:moveTo>
                  <a:pt x="20015" y="184327"/>
                </a:moveTo>
                <a:lnTo>
                  <a:pt x="19964" y="182930"/>
                </a:lnTo>
                <a:lnTo>
                  <a:pt x="19773" y="182664"/>
                </a:lnTo>
                <a:lnTo>
                  <a:pt x="18237" y="181419"/>
                </a:lnTo>
                <a:lnTo>
                  <a:pt x="16865" y="180365"/>
                </a:lnTo>
                <a:lnTo>
                  <a:pt x="15608" y="180403"/>
                </a:lnTo>
                <a:lnTo>
                  <a:pt x="15151" y="180467"/>
                </a:lnTo>
                <a:lnTo>
                  <a:pt x="15049" y="182511"/>
                </a:lnTo>
                <a:lnTo>
                  <a:pt x="15227" y="182676"/>
                </a:lnTo>
                <a:lnTo>
                  <a:pt x="15976" y="183222"/>
                </a:lnTo>
                <a:lnTo>
                  <a:pt x="17589" y="184327"/>
                </a:lnTo>
                <a:lnTo>
                  <a:pt x="17894" y="184505"/>
                </a:lnTo>
                <a:lnTo>
                  <a:pt x="18224" y="184607"/>
                </a:lnTo>
                <a:lnTo>
                  <a:pt x="18961" y="184594"/>
                </a:lnTo>
                <a:lnTo>
                  <a:pt x="19735" y="184581"/>
                </a:lnTo>
                <a:lnTo>
                  <a:pt x="19900" y="184556"/>
                </a:lnTo>
                <a:lnTo>
                  <a:pt x="20015" y="184327"/>
                </a:lnTo>
                <a:close/>
              </a:path>
              <a:path extrusionOk="0" h="184784" w="25400">
                <a:moveTo>
                  <a:pt x="21996" y="27571"/>
                </a:moveTo>
                <a:lnTo>
                  <a:pt x="21907" y="24587"/>
                </a:lnTo>
                <a:lnTo>
                  <a:pt x="21628" y="24561"/>
                </a:lnTo>
                <a:lnTo>
                  <a:pt x="21463" y="24726"/>
                </a:lnTo>
                <a:lnTo>
                  <a:pt x="20383" y="25717"/>
                </a:lnTo>
                <a:lnTo>
                  <a:pt x="19380" y="26606"/>
                </a:lnTo>
                <a:lnTo>
                  <a:pt x="18389" y="27571"/>
                </a:lnTo>
                <a:lnTo>
                  <a:pt x="18046" y="27863"/>
                </a:lnTo>
                <a:lnTo>
                  <a:pt x="17945" y="32626"/>
                </a:lnTo>
                <a:lnTo>
                  <a:pt x="18199" y="32753"/>
                </a:lnTo>
                <a:lnTo>
                  <a:pt x="21907" y="28829"/>
                </a:lnTo>
                <a:lnTo>
                  <a:pt x="21996" y="27571"/>
                </a:lnTo>
                <a:close/>
              </a:path>
              <a:path extrusionOk="0" h="184784" w="25400">
                <a:moveTo>
                  <a:pt x="22161" y="21310"/>
                </a:moveTo>
                <a:lnTo>
                  <a:pt x="21336" y="16065"/>
                </a:lnTo>
                <a:lnTo>
                  <a:pt x="21170" y="15633"/>
                </a:lnTo>
                <a:lnTo>
                  <a:pt x="21005" y="15557"/>
                </a:lnTo>
                <a:lnTo>
                  <a:pt x="20637" y="15811"/>
                </a:lnTo>
                <a:lnTo>
                  <a:pt x="18796" y="17386"/>
                </a:lnTo>
                <a:lnTo>
                  <a:pt x="18529" y="17691"/>
                </a:lnTo>
                <a:lnTo>
                  <a:pt x="18491" y="18402"/>
                </a:lnTo>
                <a:lnTo>
                  <a:pt x="19291" y="22974"/>
                </a:lnTo>
                <a:lnTo>
                  <a:pt x="19418" y="23202"/>
                </a:lnTo>
                <a:lnTo>
                  <a:pt x="19888" y="23164"/>
                </a:lnTo>
                <a:lnTo>
                  <a:pt x="21196" y="22237"/>
                </a:lnTo>
                <a:lnTo>
                  <a:pt x="21831" y="21742"/>
                </a:lnTo>
                <a:lnTo>
                  <a:pt x="22098" y="21577"/>
                </a:lnTo>
                <a:lnTo>
                  <a:pt x="22161" y="21310"/>
                </a:lnTo>
                <a:close/>
              </a:path>
              <a:path extrusionOk="0" h="184784" w="25400">
                <a:moveTo>
                  <a:pt x="24688" y="43040"/>
                </a:moveTo>
                <a:lnTo>
                  <a:pt x="24511" y="42926"/>
                </a:lnTo>
                <a:lnTo>
                  <a:pt x="24193" y="43078"/>
                </a:lnTo>
                <a:lnTo>
                  <a:pt x="24028" y="43319"/>
                </a:lnTo>
                <a:lnTo>
                  <a:pt x="22910" y="44538"/>
                </a:lnTo>
                <a:lnTo>
                  <a:pt x="774" y="65379"/>
                </a:lnTo>
                <a:lnTo>
                  <a:pt x="0" y="66052"/>
                </a:lnTo>
                <a:lnTo>
                  <a:pt x="12" y="66306"/>
                </a:lnTo>
                <a:lnTo>
                  <a:pt x="1206" y="67144"/>
                </a:lnTo>
                <a:lnTo>
                  <a:pt x="2273" y="67525"/>
                </a:lnTo>
                <a:lnTo>
                  <a:pt x="3556" y="67525"/>
                </a:lnTo>
                <a:lnTo>
                  <a:pt x="4178" y="67525"/>
                </a:lnTo>
                <a:lnTo>
                  <a:pt x="24561" y="43408"/>
                </a:lnTo>
                <a:lnTo>
                  <a:pt x="24688" y="43040"/>
                </a:lnTo>
                <a:close/>
              </a:path>
              <a:path extrusionOk="0" h="184784" w="25400">
                <a:moveTo>
                  <a:pt x="24930" y="177469"/>
                </a:moveTo>
                <a:lnTo>
                  <a:pt x="21539" y="173278"/>
                </a:lnTo>
                <a:lnTo>
                  <a:pt x="21031" y="173291"/>
                </a:lnTo>
                <a:lnTo>
                  <a:pt x="20535" y="173431"/>
                </a:lnTo>
                <a:lnTo>
                  <a:pt x="20281" y="173697"/>
                </a:lnTo>
                <a:lnTo>
                  <a:pt x="20180" y="174637"/>
                </a:lnTo>
                <a:lnTo>
                  <a:pt x="20218" y="175679"/>
                </a:lnTo>
                <a:lnTo>
                  <a:pt x="20320" y="175818"/>
                </a:lnTo>
                <a:lnTo>
                  <a:pt x="22783" y="177292"/>
                </a:lnTo>
                <a:lnTo>
                  <a:pt x="23558" y="177469"/>
                </a:lnTo>
                <a:lnTo>
                  <a:pt x="24739" y="177634"/>
                </a:lnTo>
                <a:lnTo>
                  <a:pt x="24930" y="177469"/>
                </a:lnTo>
                <a:close/>
              </a:path>
              <a:path extrusionOk="0" h="184784" w="25400">
                <a:moveTo>
                  <a:pt x="25222" y="182765"/>
                </a:moveTo>
                <a:lnTo>
                  <a:pt x="25171" y="181330"/>
                </a:lnTo>
                <a:lnTo>
                  <a:pt x="24892" y="180873"/>
                </a:lnTo>
                <a:lnTo>
                  <a:pt x="24409" y="180492"/>
                </a:lnTo>
                <a:lnTo>
                  <a:pt x="23342" y="179705"/>
                </a:lnTo>
                <a:lnTo>
                  <a:pt x="22390" y="178879"/>
                </a:lnTo>
                <a:lnTo>
                  <a:pt x="20942" y="177673"/>
                </a:lnTo>
                <a:lnTo>
                  <a:pt x="20701" y="177558"/>
                </a:lnTo>
                <a:lnTo>
                  <a:pt x="19989" y="177507"/>
                </a:lnTo>
                <a:lnTo>
                  <a:pt x="18935" y="177520"/>
                </a:lnTo>
                <a:lnTo>
                  <a:pt x="18821" y="179705"/>
                </a:lnTo>
                <a:lnTo>
                  <a:pt x="18910" y="179882"/>
                </a:lnTo>
                <a:lnTo>
                  <a:pt x="21247" y="181546"/>
                </a:lnTo>
                <a:lnTo>
                  <a:pt x="22580" y="182537"/>
                </a:lnTo>
                <a:lnTo>
                  <a:pt x="22961" y="182676"/>
                </a:lnTo>
                <a:lnTo>
                  <a:pt x="23660" y="182676"/>
                </a:lnTo>
                <a:lnTo>
                  <a:pt x="23914" y="182702"/>
                </a:lnTo>
                <a:lnTo>
                  <a:pt x="24180" y="182702"/>
                </a:lnTo>
                <a:lnTo>
                  <a:pt x="25222" y="182765"/>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pic>
        <p:nvPicPr>
          <p:cNvPr id="59" name="Google Shape;59;p4"/>
          <p:cNvPicPr preferRelativeResize="0"/>
          <p:nvPr/>
        </p:nvPicPr>
        <p:blipFill rotWithShape="1">
          <a:blip r:embed="rId34">
            <a:alphaModFix/>
          </a:blip>
          <a:srcRect b="0" l="0" r="0" t="0"/>
          <a:stretch/>
        </p:blipFill>
        <p:spPr>
          <a:xfrm>
            <a:off x="918933" y="5771493"/>
            <a:ext cx="489536" cy="27234"/>
          </a:xfrm>
          <a:prstGeom prst="rect">
            <a:avLst/>
          </a:prstGeom>
          <a:noFill/>
          <a:ln>
            <a:noFill/>
          </a:ln>
        </p:spPr>
      </p:pic>
      <p:sp>
        <p:nvSpPr>
          <p:cNvPr id="60" name="Google Shape;60;p4"/>
          <p:cNvSpPr/>
          <p:nvPr/>
        </p:nvSpPr>
        <p:spPr>
          <a:xfrm>
            <a:off x="1709834" y="5389133"/>
            <a:ext cx="366566" cy="337976"/>
          </a:xfrm>
          <a:custGeom>
            <a:rect b="b" l="l" r="r" t="t"/>
            <a:pathLst>
              <a:path extrusionOk="0" h="414020" w="346710">
                <a:moveTo>
                  <a:pt x="346341" y="5702"/>
                </a:moveTo>
                <a:lnTo>
                  <a:pt x="340639" y="0"/>
                </a:lnTo>
                <a:lnTo>
                  <a:pt x="5702" y="0"/>
                </a:lnTo>
                <a:lnTo>
                  <a:pt x="0" y="5702"/>
                </a:lnTo>
                <a:lnTo>
                  <a:pt x="0" y="336232"/>
                </a:lnTo>
                <a:lnTo>
                  <a:pt x="17843" y="379501"/>
                </a:lnTo>
                <a:lnTo>
                  <a:pt x="60833" y="397446"/>
                </a:lnTo>
                <a:lnTo>
                  <a:pt x="156794" y="397484"/>
                </a:lnTo>
                <a:lnTo>
                  <a:pt x="158711" y="397484"/>
                </a:lnTo>
                <a:lnTo>
                  <a:pt x="160108" y="398767"/>
                </a:lnTo>
                <a:lnTo>
                  <a:pt x="160108" y="403809"/>
                </a:lnTo>
                <a:lnTo>
                  <a:pt x="161353" y="406920"/>
                </a:lnTo>
                <a:lnTo>
                  <a:pt x="166103" y="411924"/>
                </a:lnTo>
                <a:lnTo>
                  <a:pt x="169913" y="413626"/>
                </a:lnTo>
                <a:lnTo>
                  <a:pt x="176733" y="413626"/>
                </a:lnTo>
                <a:lnTo>
                  <a:pt x="180581" y="411861"/>
                </a:lnTo>
                <a:lnTo>
                  <a:pt x="185254" y="406793"/>
                </a:lnTo>
                <a:lnTo>
                  <a:pt x="186423" y="403809"/>
                </a:lnTo>
                <a:lnTo>
                  <a:pt x="186448" y="398767"/>
                </a:lnTo>
                <a:lnTo>
                  <a:pt x="187858" y="397484"/>
                </a:lnTo>
                <a:lnTo>
                  <a:pt x="190398" y="397446"/>
                </a:lnTo>
                <a:lnTo>
                  <a:pt x="285508" y="397446"/>
                </a:lnTo>
                <a:lnTo>
                  <a:pt x="309168" y="392633"/>
                </a:lnTo>
                <a:lnTo>
                  <a:pt x="328510" y="379501"/>
                </a:lnTo>
                <a:lnTo>
                  <a:pt x="341553" y="360032"/>
                </a:lnTo>
                <a:lnTo>
                  <a:pt x="346341" y="336232"/>
                </a:lnTo>
                <a:lnTo>
                  <a:pt x="346341" y="5702"/>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sp>
        <p:nvSpPr>
          <p:cNvPr id="61" name="Google Shape;61;p4"/>
          <p:cNvSpPr/>
          <p:nvPr/>
        </p:nvSpPr>
        <p:spPr>
          <a:xfrm>
            <a:off x="1723273" y="5399500"/>
            <a:ext cx="339711" cy="317241"/>
          </a:xfrm>
          <a:custGeom>
            <a:rect b="b" l="l" r="r" t="t"/>
            <a:pathLst>
              <a:path extrusionOk="0" h="388620" w="321310">
                <a:moveTo>
                  <a:pt x="168249" y="372071"/>
                </a:moveTo>
                <a:lnTo>
                  <a:pt x="152933" y="372071"/>
                </a:lnTo>
                <a:lnTo>
                  <a:pt x="160108" y="378879"/>
                </a:lnTo>
                <a:lnTo>
                  <a:pt x="160108" y="387832"/>
                </a:lnTo>
                <a:lnTo>
                  <a:pt x="160477" y="388226"/>
                </a:lnTo>
                <a:lnTo>
                  <a:pt x="160693" y="388226"/>
                </a:lnTo>
                <a:lnTo>
                  <a:pt x="161048" y="387832"/>
                </a:lnTo>
                <a:lnTo>
                  <a:pt x="161048" y="378879"/>
                </a:lnTo>
                <a:lnTo>
                  <a:pt x="168249" y="372071"/>
                </a:lnTo>
                <a:close/>
              </a:path>
              <a:path extrusionOk="0" h="388620" w="321310">
                <a:moveTo>
                  <a:pt x="177215" y="372033"/>
                </a:moveTo>
                <a:lnTo>
                  <a:pt x="143979" y="372033"/>
                </a:lnTo>
                <a:lnTo>
                  <a:pt x="177101" y="372071"/>
                </a:lnTo>
                <a:close/>
              </a:path>
              <a:path extrusionOk="0" h="388620" w="321310">
                <a:moveTo>
                  <a:pt x="320941" y="0"/>
                </a:moveTo>
                <a:lnTo>
                  <a:pt x="0" y="0"/>
                </a:lnTo>
                <a:lnTo>
                  <a:pt x="0" y="323519"/>
                </a:lnTo>
                <a:lnTo>
                  <a:pt x="3784" y="342399"/>
                </a:lnTo>
                <a:lnTo>
                  <a:pt x="14103" y="357820"/>
                </a:lnTo>
                <a:lnTo>
                  <a:pt x="29403" y="368220"/>
                </a:lnTo>
                <a:lnTo>
                  <a:pt x="48133" y="372033"/>
                </a:lnTo>
                <a:lnTo>
                  <a:pt x="272808" y="372033"/>
                </a:lnTo>
                <a:lnTo>
                  <a:pt x="291543" y="368220"/>
                </a:lnTo>
                <a:lnTo>
                  <a:pt x="306843" y="357820"/>
                </a:lnTo>
                <a:lnTo>
                  <a:pt x="317158" y="342399"/>
                </a:lnTo>
                <a:lnTo>
                  <a:pt x="320941" y="323519"/>
                </a:lnTo>
                <a:lnTo>
                  <a:pt x="320941" y="0"/>
                </a:lnTo>
                <a:close/>
              </a:path>
            </a:pathLst>
          </a:custGeom>
          <a:solidFill>
            <a:srgbClr val="27170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sp>
        <p:nvSpPr>
          <p:cNvPr id="62" name="Google Shape;62;p4"/>
          <p:cNvSpPr/>
          <p:nvPr/>
        </p:nvSpPr>
        <p:spPr>
          <a:xfrm>
            <a:off x="1723273" y="5399500"/>
            <a:ext cx="339711" cy="317241"/>
          </a:xfrm>
          <a:custGeom>
            <a:rect b="b" l="l" r="r" t="t"/>
            <a:pathLst>
              <a:path extrusionOk="0" h="388620" w="321310">
                <a:moveTo>
                  <a:pt x="320941" y="323519"/>
                </a:moveTo>
                <a:lnTo>
                  <a:pt x="320941" y="0"/>
                </a:lnTo>
                <a:lnTo>
                  <a:pt x="0" y="0"/>
                </a:lnTo>
                <a:lnTo>
                  <a:pt x="0" y="323519"/>
                </a:lnTo>
                <a:lnTo>
                  <a:pt x="3784" y="342399"/>
                </a:lnTo>
                <a:lnTo>
                  <a:pt x="14103" y="357820"/>
                </a:lnTo>
                <a:lnTo>
                  <a:pt x="29403" y="368220"/>
                </a:lnTo>
                <a:lnTo>
                  <a:pt x="48133" y="372033"/>
                </a:lnTo>
                <a:lnTo>
                  <a:pt x="143979" y="372033"/>
                </a:lnTo>
                <a:lnTo>
                  <a:pt x="152933" y="372071"/>
                </a:lnTo>
                <a:lnTo>
                  <a:pt x="160108" y="378879"/>
                </a:lnTo>
                <a:lnTo>
                  <a:pt x="160108" y="387832"/>
                </a:lnTo>
                <a:lnTo>
                  <a:pt x="160477" y="388226"/>
                </a:lnTo>
                <a:lnTo>
                  <a:pt x="160693" y="388226"/>
                </a:lnTo>
                <a:lnTo>
                  <a:pt x="161048" y="387832"/>
                </a:lnTo>
                <a:lnTo>
                  <a:pt x="161048" y="378879"/>
                </a:lnTo>
                <a:lnTo>
                  <a:pt x="168249" y="372071"/>
                </a:lnTo>
                <a:lnTo>
                  <a:pt x="177101" y="372071"/>
                </a:lnTo>
                <a:lnTo>
                  <a:pt x="272808" y="372033"/>
                </a:lnTo>
                <a:lnTo>
                  <a:pt x="291543" y="368220"/>
                </a:lnTo>
                <a:lnTo>
                  <a:pt x="306843" y="357820"/>
                </a:lnTo>
                <a:lnTo>
                  <a:pt x="317158" y="342399"/>
                </a:lnTo>
                <a:lnTo>
                  <a:pt x="320941" y="323519"/>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sp>
        <p:nvSpPr>
          <p:cNvPr id="63" name="Google Shape;63;p4"/>
          <p:cNvSpPr/>
          <p:nvPr/>
        </p:nvSpPr>
        <p:spPr>
          <a:xfrm>
            <a:off x="1728121" y="5403422"/>
            <a:ext cx="311514" cy="302727"/>
          </a:xfrm>
          <a:custGeom>
            <a:rect b="b" l="l" r="r" t="t"/>
            <a:pathLst>
              <a:path extrusionOk="0" h="370840" w="294639">
                <a:moveTo>
                  <a:pt x="172135" y="362683"/>
                </a:moveTo>
                <a:lnTo>
                  <a:pt x="139877" y="362683"/>
                </a:lnTo>
                <a:lnTo>
                  <a:pt x="145249" y="362797"/>
                </a:lnTo>
                <a:lnTo>
                  <a:pt x="150241" y="364842"/>
                </a:lnTo>
                <a:lnTo>
                  <a:pt x="154749" y="369185"/>
                </a:lnTo>
                <a:lnTo>
                  <a:pt x="155384" y="369935"/>
                </a:lnTo>
                <a:lnTo>
                  <a:pt x="155994" y="370722"/>
                </a:lnTo>
                <a:lnTo>
                  <a:pt x="156603" y="369935"/>
                </a:lnTo>
                <a:lnTo>
                  <a:pt x="157289" y="369185"/>
                </a:lnTo>
                <a:lnTo>
                  <a:pt x="157962" y="368500"/>
                </a:lnTo>
                <a:lnTo>
                  <a:pt x="161734" y="364842"/>
                </a:lnTo>
                <a:lnTo>
                  <a:pt x="166763" y="362797"/>
                </a:lnTo>
                <a:lnTo>
                  <a:pt x="172135" y="362683"/>
                </a:lnTo>
                <a:close/>
              </a:path>
              <a:path extrusionOk="0" h="370840" w="294639">
                <a:moveTo>
                  <a:pt x="0" y="0"/>
                </a:moveTo>
                <a:lnTo>
                  <a:pt x="0" y="318792"/>
                </a:lnTo>
                <a:lnTo>
                  <a:pt x="845" y="327431"/>
                </a:lnTo>
                <a:lnTo>
                  <a:pt x="26876" y="359357"/>
                </a:lnTo>
                <a:lnTo>
                  <a:pt x="43548" y="362683"/>
                </a:lnTo>
                <a:lnTo>
                  <a:pt x="268325" y="362683"/>
                </a:lnTo>
                <a:lnTo>
                  <a:pt x="276863" y="361811"/>
                </a:lnTo>
                <a:lnTo>
                  <a:pt x="284945" y="359324"/>
                </a:lnTo>
                <a:lnTo>
                  <a:pt x="292391" y="355304"/>
                </a:lnTo>
                <a:lnTo>
                  <a:pt x="294580" y="353496"/>
                </a:lnTo>
                <a:lnTo>
                  <a:pt x="0" y="0"/>
                </a:lnTo>
                <a:close/>
              </a:path>
            </a:pathLst>
          </a:custGeom>
          <a:solidFill>
            <a:srgbClr val="F1E13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sp>
        <p:nvSpPr>
          <p:cNvPr id="64" name="Google Shape;64;p4"/>
          <p:cNvSpPr/>
          <p:nvPr/>
        </p:nvSpPr>
        <p:spPr>
          <a:xfrm>
            <a:off x="1728122" y="5403243"/>
            <a:ext cx="330312" cy="289249"/>
          </a:xfrm>
          <a:custGeom>
            <a:rect b="b" l="l" r="r" t="t"/>
            <a:pathLst>
              <a:path extrusionOk="0" h="354329" w="312419">
                <a:moveTo>
                  <a:pt x="311797" y="0"/>
                </a:moveTo>
                <a:lnTo>
                  <a:pt x="0" y="0"/>
                </a:lnTo>
                <a:lnTo>
                  <a:pt x="0" y="226"/>
                </a:lnTo>
                <a:lnTo>
                  <a:pt x="294577" y="353718"/>
                </a:lnTo>
                <a:lnTo>
                  <a:pt x="299021" y="350050"/>
                </a:lnTo>
                <a:lnTo>
                  <a:pt x="311797" y="0"/>
                </a:lnTo>
                <a:close/>
              </a:path>
            </a:pathLst>
          </a:custGeom>
          <a:solidFill>
            <a:srgbClr val="DA322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pic>
        <p:nvPicPr>
          <p:cNvPr id="65" name="Google Shape;65;p4"/>
          <p:cNvPicPr preferRelativeResize="0"/>
          <p:nvPr/>
        </p:nvPicPr>
        <p:blipFill rotWithShape="1">
          <a:blip r:embed="rId35">
            <a:alphaModFix/>
          </a:blip>
          <a:srcRect b="0" l="0" r="0" t="0"/>
          <a:stretch/>
        </p:blipFill>
        <p:spPr>
          <a:xfrm>
            <a:off x="1766097" y="5448941"/>
            <a:ext cx="253709" cy="205273"/>
          </a:xfrm>
          <a:prstGeom prst="rect">
            <a:avLst/>
          </a:prstGeom>
          <a:noFill/>
          <a:ln>
            <a:noFill/>
          </a:ln>
        </p:spPr>
      </p:pic>
      <p:pic>
        <p:nvPicPr>
          <p:cNvPr id="66" name="Google Shape;66;p4"/>
          <p:cNvPicPr preferRelativeResize="0"/>
          <p:nvPr/>
        </p:nvPicPr>
        <p:blipFill rotWithShape="1">
          <a:blip r:embed="rId36">
            <a:alphaModFix/>
          </a:blip>
          <a:srcRect b="0" l="0" r="0" t="0"/>
          <a:stretch/>
        </p:blipFill>
        <p:spPr>
          <a:xfrm>
            <a:off x="974308" y="5389855"/>
            <a:ext cx="387955" cy="336938"/>
          </a:xfrm>
          <a:prstGeom prst="rect">
            <a:avLst/>
          </a:prstGeom>
          <a:noFill/>
          <a:ln>
            <a:noFill/>
          </a:ln>
        </p:spPr>
      </p:pic>
      <p:sp>
        <p:nvSpPr>
          <p:cNvPr id="67" name="Google Shape;67;p4"/>
          <p:cNvSpPr/>
          <p:nvPr/>
        </p:nvSpPr>
        <p:spPr>
          <a:xfrm>
            <a:off x="0" y="4"/>
            <a:ext cx="443101" cy="6855927"/>
          </a:xfrm>
          <a:custGeom>
            <a:rect b="b" l="l" r="r" t="t"/>
            <a:pathLst>
              <a:path extrusionOk="0" h="8398510" w="419100">
                <a:moveTo>
                  <a:pt x="342900" y="419100"/>
                </a:moveTo>
                <a:lnTo>
                  <a:pt x="0" y="419100"/>
                </a:lnTo>
              </a:path>
              <a:path extrusionOk="0" h="8398510" w="419100">
                <a:moveTo>
                  <a:pt x="342900" y="7979105"/>
                </a:moveTo>
                <a:lnTo>
                  <a:pt x="0" y="7979105"/>
                </a:lnTo>
              </a:path>
              <a:path extrusionOk="0" h="8398510" w="419100">
                <a:moveTo>
                  <a:pt x="419100" y="342900"/>
                </a:moveTo>
                <a:lnTo>
                  <a:pt x="419100" y="0"/>
                </a:lnTo>
              </a:path>
              <a:path extrusionOk="0" h="8398510" w="419100">
                <a:moveTo>
                  <a:pt x="419100" y="8055305"/>
                </a:moveTo>
                <a:lnTo>
                  <a:pt x="419100" y="8398205"/>
                </a:lnTo>
              </a:path>
            </a:pathLst>
          </a:custGeom>
          <a:noFill/>
          <a:ln cap="flat" cmpd="sng" w="15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sp>
        <p:nvSpPr>
          <p:cNvPr id="68" name="Google Shape;68;p4"/>
          <p:cNvSpPr/>
          <p:nvPr/>
        </p:nvSpPr>
        <p:spPr>
          <a:xfrm>
            <a:off x="0" y="4"/>
            <a:ext cx="443101" cy="6855927"/>
          </a:xfrm>
          <a:custGeom>
            <a:rect b="b" l="l" r="r" t="t"/>
            <a:pathLst>
              <a:path extrusionOk="0" h="8398510" w="419100">
                <a:moveTo>
                  <a:pt x="342900" y="419100"/>
                </a:moveTo>
                <a:lnTo>
                  <a:pt x="0" y="419100"/>
                </a:lnTo>
              </a:path>
              <a:path extrusionOk="0" h="8398510" w="419100">
                <a:moveTo>
                  <a:pt x="342900" y="7979105"/>
                </a:moveTo>
                <a:lnTo>
                  <a:pt x="0" y="7979105"/>
                </a:lnTo>
              </a:path>
              <a:path extrusionOk="0" h="8398510" w="419100">
                <a:moveTo>
                  <a:pt x="419100" y="342900"/>
                </a:moveTo>
                <a:lnTo>
                  <a:pt x="419100" y="0"/>
                </a:lnTo>
              </a:path>
              <a:path extrusionOk="0" h="8398510" w="419100">
                <a:moveTo>
                  <a:pt x="419100" y="8055305"/>
                </a:moveTo>
                <a:lnTo>
                  <a:pt x="419100" y="8398205"/>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chemeClr val="dk1"/>
              </a:solidFill>
              <a:latin typeface="Calibri"/>
              <a:ea typeface="Calibri"/>
              <a:cs typeface="Calibri"/>
              <a:sym typeface="Calibri"/>
            </a:endParaRPr>
          </a:p>
        </p:txBody>
      </p:sp>
      <p:pic>
        <p:nvPicPr>
          <p:cNvPr id="69" name="Google Shape;69;p4"/>
          <p:cNvPicPr preferRelativeResize="0"/>
          <p:nvPr/>
        </p:nvPicPr>
        <p:blipFill rotWithShape="1">
          <a:blip r:embed="rId37">
            <a:alphaModFix/>
          </a:blip>
          <a:srcRect b="0" l="0" r="0" t="0"/>
          <a:stretch/>
        </p:blipFill>
        <p:spPr>
          <a:xfrm>
            <a:off x="563947" y="46657"/>
            <a:ext cx="241692" cy="186612"/>
          </a:xfrm>
          <a:prstGeom prst="rect">
            <a:avLst/>
          </a:prstGeom>
          <a:noFill/>
          <a:ln>
            <a:noFill/>
          </a:ln>
        </p:spPr>
      </p:pic>
      <p:pic>
        <p:nvPicPr>
          <p:cNvPr id="70" name="Google Shape;70;p4"/>
          <p:cNvPicPr preferRelativeResize="0"/>
          <p:nvPr/>
        </p:nvPicPr>
        <p:blipFill rotWithShape="1">
          <a:blip r:embed="rId38">
            <a:alphaModFix/>
          </a:blip>
          <a:srcRect b="0" l="0" r="0" t="0"/>
          <a:stretch/>
        </p:blipFill>
        <p:spPr>
          <a:xfrm>
            <a:off x="563947" y="6622412"/>
            <a:ext cx="241692" cy="186612"/>
          </a:xfrm>
          <a:prstGeom prst="rect">
            <a:avLst/>
          </a:prstGeom>
          <a:noFill/>
          <a:ln>
            <a:noFill/>
          </a:ln>
        </p:spPr>
      </p:pic>
      <p:pic>
        <p:nvPicPr>
          <p:cNvPr id="71" name="Google Shape;71;p4"/>
          <p:cNvPicPr preferRelativeResize="0"/>
          <p:nvPr/>
        </p:nvPicPr>
        <p:blipFill rotWithShape="1">
          <a:blip r:embed="rId39">
            <a:alphaModFix/>
          </a:blip>
          <a:srcRect b="0" l="0" r="0" t="0"/>
          <a:stretch/>
        </p:blipFill>
        <p:spPr>
          <a:xfrm>
            <a:off x="60423" y="435433"/>
            <a:ext cx="241692" cy="186612"/>
          </a:xfrm>
          <a:prstGeom prst="rect">
            <a:avLst/>
          </a:prstGeom>
          <a:noFill/>
          <a:ln>
            <a:noFill/>
          </a:ln>
        </p:spPr>
      </p:pic>
      <p:pic>
        <p:nvPicPr>
          <p:cNvPr id="72" name="Google Shape;72;p4"/>
          <p:cNvPicPr preferRelativeResize="0"/>
          <p:nvPr/>
        </p:nvPicPr>
        <p:blipFill rotWithShape="1">
          <a:blip r:embed="rId39">
            <a:alphaModFix/>
          </a:blip>
          <a:srcRect b="0" l="0" r="0" t="0"/>
          <a:stretch/>
        </p:blipFill>
        <p:spPr>
          <a:xfrm>
            <a:off x="60423" y="6233636"/>
            <a:ext cx="241692" cy="186612"/>
          </a:xfrm>
          <a:prstGeom prst="rect">
            <a:avLst/>
          </a:prstGeom>
          <a:noFill/>
          <a:ln>
            <a:noFill/>
          </a:ln>
        </p:spPr>
      </p:pic>
      <p:pic>
        <p:nvPicPr>
          <p:cNvPr id="73" name="Google Shape;73;p4"/>
          <p:cNvPicPr preferRelativeResize="0"/>
          <p:nvPr/>
        </p:nvPicPr>
        <p:blipFill rotWithShape="1">
          <a:blip r:embed="rId40">
            <a:alphaModFix/>
          </a:blip>
          <a:srcRect b="0" l="0" r="0" t="0"/>
          <a:stretch/>
        </p:blipFill>
        <p:spPr>
          <a:xfrm>
            <a:off x="58408" y="45102"/>
            <a:ext cx="245719" cy="189722"/>
          </a:xfrm>
          <a:prstGeom prst="rect">
            <a:avLst/>
          </a:prstGeom>
          <a:noFill/>
          <a:ln>
            <a:noFill/>
          </a:ln>
        </p:spPr>
      </p:pic>
      <p:sp>
        <p:nvSpPr>
          <p:cNvPr id="74" name="Google Shape;74;p4"/>
          <p:cNvSpPr txBox="1"/>
          <p:nvPr>
            <p:ph type="title"/>
          </p:nvPr>
        </p:nvSpPr>
        <p:spPr>
          <a:xfrm>
            <a:off x="4551771" y="925069"/>
            <a:ext cx="3088459" cy="615553"/>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4000" u="none" cap="none" strike="noStrike">
                <a:solidFill>
                  <a:srgbClr val="27416B"/>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4"/>
          <p:cNvSpPr txBox="1"/>
          <p:nvPr>
            <p:ph idx="1" type="body"/>
          </p:nvPr>
        </p:nvSpPr>
        <p:spPr>
          <a:xfrm>
            <a:off x="609600" y="1577340"/>
            <a:ext cx="10972800" cy="276999"/>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76" name="Google Shape;76;p4"/>
          <p:cNvSpPr txBox="1"/>
          <p:nvPr>
            <p:ph idx="11" type="ftr"/>
          </p:nvPr>
        </p:nvSpPr>
        <p:spPr>
          <a:xfrm>
            <a:off x="4145280" y="6377939"/>
            <a:ext cx="3901440" cy="276999"/>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4"/>
          <p:cNvSpPr txBox="1"/>
          <p:nvPr>
            <p:ph idx="10" type="dt"/>
          </p:nvPr>
        </p:nvSpPr>
        <p:spPr>
          <a:xfrm>
            <a:off x="609600" y="6377939"/>
            <a:ext cx="2804160" cy="27699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4"/>
          <p:cNvSpPr txBox="1"/>
          <p:nvPr>
            <p:ph idx="12" type="sldNum"/>
          </p:nvPr>
        </p:nvSpPr>
        <p:spPr>
          <a:xfrm>
            <a:off x="8778240" y="6377939"/>
            <a:ext cx="2804160" cy="276999"/>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b="0" u="none"/>
          </a:p>
        </p:txBody>
      </p:sp>
    </p:spTree>
  </p:cSld>
  <p:clrMap accent1="accent1" accent2="accent2" accent3="accent3" accent4="accent4" accent5="accent5" accent6="accent6" bg1="lt1" bg2="dk2" tx1="dk1" tx2="lt2" folHlink="folHlink" hlink="hlink"/>
  <p:sldLayoutIdLst>
    <p:sldLayoutId id="2147483649" r:id="rId41"/>
    <p:sldLayoutId id="2147483650" r:id="rId42"/>
    <p:sldLayoutId id="2147483651" r:id="rId43"/>
    <p:sldLayoutId id="2147483652" r:id="rId44"/>
    <p:sldLayoutId id="2147483653"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6000"/>
          </a:blip>
          <a:stretch>
            <a:fillRect/>
          </a:stretch>
        </a:blipFill>
      </p:bgPr>
    </p:bg>
    <p:spTree>
      <p:nvGrpSpPr>
        <p:cNvPr id="107" name="Shape 107"/>
        <p:cNvGrpSpPr/>
        <p:nvPr/>
      </p:nvGrpSpPr>
      <p:grpSpPr>
        <a:xfrm>
          <a:off x="0" y="0"/>
          <a:ext cx="0" cy="0"/>
          <a:chOff x="0" y="0"/>
          <a:chExt cx="0" cy="0"/>
        </a:xfrm>
      </p:grpSpPr>
      <p:sp>
        <p:nvSpPr>
          <p:cNvPr id="108" name="Google Shape;108;p6"/>
          <p:cNvSpPr txBox="1"/>
          <p:nvPr>
            <p:ph type="title"/>
          </p:nvPr>
        </p:nvSpPr>
        <p:spPr>
          <a:xfrm>
            <a:off x="1828800" y="365127"/>
            <a:ext cx="9525000" cy="80094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7F7F7F"/>
              </a:buClr>
              <a:buSzPts val="2800"/>
              <a:buFont typeface="Arial Rounded"/>
              <a:buNone/>
              <a:defRPr b="1" i="0" sz="2800" u="none" cap="none" strike="noStrike">
                <a:solidFill>
                  <a:srgbClr val="7F7F7F"/>
                </a:solidFill>
                <a:latin typeface="Arial Rounded"/>
                <a:ea typeface="Arial Rounded"/>
                <a:cs typeface="Arial Rounded"/>
                <a:sym typeface="Arial Round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9" name="Google Shape;10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595959"/>
              </a:buClr>
              <a:buSzPts val="2800"/>
              <a:buFont typeface="Arial"/>
              <a:buChar char="•"/>
              <a:defRPr b="0" i="0" sz="2800" u="none" cap="none" strike="noStrike">
                <a:solidFill>
                  <a:srgbClr val="595959"/>
                </a:solidFill>
                <a:latin typeface="Calibri"/>
                <a:ea typeface="Calibri"/>
                <a:cs typeface="Calibri"/>
                <a:sym typeface="Calibri"/>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Calibri"/>
                <a:ea typeface="Calibri"/>
                <a:cs typeface="Calibri"/>
                <a:sym typeface="Calibri"/>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Calibri"/>
                <a:ea typeface="Calibri"/>
                <a:cs typeface="Calibri"/>
                <a:sym typeface="Calibri"/>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0" name="Google Shape;110;p6"/>
          <p:cNvGrpSpPr/>
          <p:nvPr/>
        </p:nvGrpSpPr>
        <p:grpSpPr>
          <a:xfrm>
            <a:off x="0" y="6588506"/>
            <a:ext cx="12192000" cy="281958"/>
            <a:chOff x="0" y="6461330"/>
            <a:chExt cx="12192000" cy="409134"/>
          </a:xfrm>
        </p:grpSpPr>
        <p:sp>
          <p:nvSpPr>
            <p:cNvPr id="111" name="Google Shape;111;p6"/>
            <p:cNvSpPr/>
            <p:nvPr/>
          </p:nvSpPr>
          <p:spPr>
            <a:xfrm>
              <a:off x="0" y="6461330"/>
              <a:ext cx="4068000" cy="409134"/>
            </a:xfrm>
            <a:prstGeom prst="rect">
              <a:avLst/>
            </a:prstGeom>
            <a:solidFill>
              <a:srgbClr val="F8D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6"/>
            <p:cNvSpPr/>
            <p:nvPr/>
          </p:nvSpPr>
          <p:spPr>
            <a:xfrm>
              <a:off x="4056002" y="6461330"/>
              <a:ext cx="4068000" cy="409134"/>
            </a:xfrm>
            <a:prstGeom prst="rect">
              <a:avLst/>
            </a:prstGeom>
            <a:solidFill>
              <a:srgbClr val="F5A3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6"/>
            <p:cNvSpPr/>
            <p:nvPr/>
          </p:nvSpPr>
          <p:spPr>
            <a:xfrm>
              <a:off x="8124001" y="6461330"/>
              <a:ext cx="4067999" cy="409134"/>
            </a:xfrm>
            <a:prstGeom prst="rect">
              <a:avLst/>
            </a:prstGeom>
            <a:solidFill>
              <a:srgbClr val="D764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4" name="Google Shape;114;p6"/>
          <p:cNvSpPr txBox="1"/>
          <p:nvPr>
            <p:ph idx="10" type="dt"/>
          </p:nvPr>
        </p:nvSpPr>
        <p:spPr>
          <a:xfrm>
            <a:off x="838200" y="65509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 name="Google Shape;115;p6"/>
          <p:cNvSpPr txBox="1"/>
          <p:nvPr>
            <p:ph idx="11" type="ftr"/>
          </p:nvPr>
        </p:nvSpPr>
        <p:spPr>
          <a:xfrm>
            <a:off x="4038600" y="6550952"/>
            <a:ext cx="4114800"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6" name="Google Shape;116;p6"/>
          <p:cNvSpPr txBox="1"/>
          <p:nvPr>
            <p:ph idx="12" type="sldNum"/>
          </p:nvPr>
        </p:nvSpPr>
        <p:spPr>
          <a:xfrm>
            <a:off x="8610600" y="6550952"/>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800">
                <a:solidFill>
                  <a:schemeClr val="lt1"/>
                </a:solidFill>
                <a:latin typeface="Calibri"/>
                <a:ea typeface="Calibri"/>
                <a:cs typeface="Calibri"/>
                <a:sym typeface="Calibri"/>
              </a:defRPr>
            </a:lvl1pPr>
            <a:lvl2pPr indent="0" lvl="1" marL="0" marR="0" rtl="0" algn="r">
              <a:spcBef>
                <a:spcPts val="0"/>
              </a:spcBef>
              <a:buNone/>
              <a:defRPr sz="1800">
                <a:solidFill>
                  <a:schemeClr val="lt1"/>
                </a:solidFill>
                <a:latin typeface="Calibri"/>
                <a:ea typeface="Calibri"/>
                <a:cs typeface="Calibri"/>
                <a:sym typeface="Calibri"/>
              </a:defRPr>
            </a:lvl2pPr>
            <a:lvl3pPr indent="0" lvl="2" marL="0" marR="0" rtl="0" algn="r">
              <a:spcBef>
                <a:spcPts val="0"/>
              </a:spcBef>
              <a:buNone/>
              <a:defRPr sz="1800">
                <a:solidFill>
                  <a:schemeClr val="lt1"/>
                </a:solidFill>
                <a:latin typeface="Calibri"/>
                <a:ea typeface="Calibri"/>
                <a:cs typeface="Calibri"/>
                <a:sym typeface="Calibri"/>
              </a:defRPr>
            </a:lvl3pPr>
            <a:lvl4pPr indent="0" lvl="3" marL="0" marR="0" rtl="0" algn="r">
              <a:spcBef>
                <a:spcPts val="0"/>
              </a:spcBef>
              <a:buNone/>
              <a:defRPr sz="1800">
                <a:solidFill>
                  <a:schemeClr val="lt1"/>
                </a:solidFill>
                <a:latin typeface="Calibri"/>
                <a:ea typeface="Calibri"/>
                <a:cs typeface="Calibri"/>
                <a:sym typeface="Calibri"/>
              </a:defRPr>
            </a:lvl4pPr>
            <a:lvl5pPr indent="0" lvl="4" marL="0" marR="0" rtl="0" algn="r">
              <a:spcBef>
                <a:spcPts val="0"/>
              </a:spcBef>
              <a:buNone/>
              <a:defRPr sz="1800">
                <a:solidFill>
                  <a:schemeClr val="lt1"/>
                </a:solidFill>
                <a:latin typeface="Calibri"/>
                <a:ea typeface="Calibri"/>
                <a:cs typeface="Calibri"/>
                <a:sym typeface="Calibri"/>
              </a:defRPr>
            </a:lvl5pPr>
            <a:lvl6pPr indent="0" lvl="5" marL="0" marR="0" rtl="0" algn="r">
              <a:spcBef>
                <a:spcPts val="0"/>
              </a:spcBef>
              <a:buNone/>
              <a:defRPr sz="1800">
                <a:solidFill>
                  <a:schemeClr val="lt1"/>
                </a:solidFill>
                <a:latin typeface="Calibri"/>
                <a:ea typeface="Calibri"/>
                <a:cs typeface="Calibri"/>
                <a:sym typeface="Calibri"/>
              </a:defRPr>
            </a:lvl6pPr>
            <a:lvl7pPr indent="0" lvl="6" marL="0" marR="0" rtl="0" algn="r">
              <a:spcBef>
                <a:spcPts val="0"/>
              </a:spcBef>
              <a:buNone/>
              <a:defRPr sz="1800">
                <a:solidFill>
                  <a:schemeClr val="lt1"/>
                </a:solidFill>
                <a:latin typeface="Calibri"/>
                <a:ea typeface="Calibri"/>
                <a:cs typeface="Calibri"/>
                <a:sym typeface="Calibri"/>
              </a:defRPr>
            </a:lvl7pPr>
            <a:lvl8pPr indent="0" lvl="7" marL="0" marR="0" rtl="0" algn="r">
              <a:spcBef>
                <a:spcPts val="0"/>
              </a:spcBef>
              <a:buNone/>
              <a:defRPr sz="1800">
                <a:solidFill>
                  <a:schemeClr val="lt1"/>
                </a:solidFill>
                <a:latin typeface="Calibri"/>
                <a:ea typeface="Calibri"/>
                <a:cs typeface="Calibri"/>
                <a:sym typeface="Calibri"/>
              </a:defRPr>
            </a:lvl8pPr>
            <a:lvl9pPr indent="0" lvl="8" marL="0" marR="0" rtl="0" algn="r">
              <a:spcBef>
                <a:spcPts val="0"/>
              </a:spcBef>
              <a:buNone/>
              <a:defRPr sz="18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eams.microsoft.com/l/meetup-join/19%3ameeting_MzZiNmEyZGEtNTllYy00ZTFjLWE4ZDctY2Q1ZDhlNTRmY2E0%40thread.v2/0?context=%7b%22Tid%22%3a%22bf17c3fc-3ccd-4f1e-8546-88fa851bad99%22%2c%22Oid%22%3a%2277caed6d-8e26-4ab3-a849-88672ad3fa88%22%2c%22IsBroadcastMeeting%22%3atrue%7d&amp;btype=a&amp;role=a" TargetMode="External"/><Relationship Id="rId4" Type="http://schemas.openxmlformats.org/officeDocument/2006/relationships/image" Target="../media/image38.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51.jpg"/><Relationship Id="rId8" Type="http://schemas.openxmlformats.org/officeDocument/2006/relationships/image" Target="../media/image4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1.jpg"/><Relationship Id="rId4" Type="http://schemas.openxmlformats.org/officeDocument/2006/relationships/image" Target="../media/image49.png"/><Relationship Id="rId5" Type="http://schemas.openxmlformats.org/officeDocument/2006/relationships/image" Target="../media/image5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1.jpg"/><Relationship Id="rId4" Type="http://schemas.openxmlformats.org/officeDocument/2006/relationships/image" Target="../media/image49.png"/><Relationship Id="rId5"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drive.google.com/file/d/1PJHFI3KHD0fa84XERwaZYB6Rlk1p3X88/view" TargetMode="External"/><Relationship Id="rId4" Type="http://schemas.openxmlformats.org/officeDocument/2006/relationships/image" Target="../media/image55.png"/><Relationship Id="rId5" Type="http://schemas.openxmlformats.org/officeDocument/2006/relationships/image" Target="../media/image6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3.png"/><Relationship Id="rId4" Type="http://schemas.openxmlformats.org/officeDocument/2006/relationships/image" Target="../media/image60.png"/><Relationship Id="rId5"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3.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drive.google.com/file/d/1B09gvKZuEhVw-LkbDYRDNBk1-f6yNKm6/view" TargetMode="External"/><Relationship Id="rId4" Type="http://schemas.openxmlformats.org/officeDocument/2006/relationships/image" Target="../media/image55.png"/><Relationship Id="rId5" Type="http://schemas.openxmlformats.org/officeDocument/2006/relationships/image" Target="../media/image6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67.png"/><Relationship Id="rId4" Type="http://schemas.openxmlformats.org/officeDocument/2006/relationships/image" Target="../media/image66.png"/><Relationship Id="rId5" Type="http://schemas.openxmlformats.org/officeDocument/2006/relationships/image" Target="../media/image6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51.jpg"/><Relationship Id="rId4" Type="http://schemas.openxmlformats.org/officeDocument/2006/relationships/image" Target="../media/image49.png"/><Relationship Id="rId5" Type="http://schemas.openxmlformats.org/officeDocument/2006/relationships/image" Target="../media/image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1.jpg"/><Relationship Id="rId4" Type="http://schemas.openxmlformats.org/officeDocument/2006/relationships/image" Target="../media/image4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1.jpg"/><Relationship Id="rId4" Type="http://schemas.openxmlformats.org/officeDocument/2006/relationships/image" Target="../media/image49.png"/><Relationship Id="rId5" Type="http://schemas.openxmlformats.org/officeDocument/2006/relationships/image" Target="../media/image70.png"/><Relationship Id="rId6" Type="http://schemas.openxmlformats.org/officeDocument/2006/relationships/image" Target="../media/image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1.jp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1.jp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1.jpg"/><Relationship Id="rId4" Type="http://schemas.openxmlformats.org/officeDocument/2006/relationships/image" Target="../media/image49.png"/><Relationship Id="rId5"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1.jp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51.jpg"/><Relationship Id="rId4" Type="http://schemas.openxmlformats.org/officeDocument/2006/relationships/image" Target="../media/image49.png"/><Relationship Id="rId5" Type="http://schemas.openxmlformats.org/officeDocument/2006/relationships/hyperlink" Target="http://drive.google.com/file/d/18QXkX266JcCdBZV8uGbIAtxPVPqJX0J1/view" TargetMode="External"/><Relationship Id="rId6" Type="http://schemas.openxmlformats.org/officeDocument/2006/relationships/image" Target="../media/image5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51.jp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51.jpg"/><Relationship Id="rId4" Type="http://schemas.openxmlformats.org/officeDocument/2006/relationships/image" Target="../media/image49.png"/><Relationship Id="rId5"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
          <p:cNvSpPr txBox="1"/>
          <p:nvPr>
            <p:ph type="title"/>
          </p:nvPr>
        </p:nvSpPr>
        <p:spPr>
          <a:xfrm>
            <a:off x="5356242" y="363091"/>
            <a:ext cx="4613538" cy="1433935"/>
          </a:xfrm>
          <a:prstGeom prst="rect">
            <a:avLst/>
          </a:prstGeom>
          <a:noFill/>
          <a:ln>
            <a:noFill/>
          </a:ln>
        </p:spPr>
        <p:txBody>
          <a:bodyPr anchorCtr="0" anchor="t" bIns="0" lIns="0" spcFirstLastPara="1" rIns="0" wrap="square" tIns="10350">
            <a:spAutoFit/>
          </a:bodyPr>
          <a:lstStyle/>
          <a:p>
            <a:pPr indent="0" lvl="0" marL="16069" rtl="0" algn="ctr">
              <a:lnSpc>
                <a:spcPct val="114781"/>
              </a:lnSpc>
              <a:spcBef>
                <a:spcPts val="0"/>
              </a:spcBef>
              <a:spcAft>
                <a:spcPts val="0"/>
              </a:spcAft>
              <a:buNone/>
            </a:pPr>
            <a:r>
              <a:rPr lang="it-IT"/>
              <a:t>Smart Rental System</a:t>
            </a:r>
            <a:br>
              <a:rPr lang="it-IT"/>
            </a:br>
            <a:r>
              <a:rPr lang="it-IT" sz="1469"/>
              <a:t>Progetto n. 087711000344 - CUP G29J18000710007</a:t>
            </a:r>
            <a:br>
              <a:rPr lang="it-IT"/>
            </a:br>
            <a:endParaRPr/>
          </a:p>
        </p:txBody>
      </p:sp>
      <p:sp>
        <p:nvSpPr>
          <p:cNvPr id="245" name="Google Shape;245;p1"/>
          <p:cNvSpPr txBox="1"/>
          <p:nvPr/>
        </p:nvSpPr>
        <p:spPr>
          <a:xfrm>
            <a:off x="5146430" y="1789130"/>
            <a:ext cx="5033162" cy="2580840"/>
          </a:xfrm>
          <a:prstGeom prst="rect">
            <a:avLst/>
          </a:prstGeom>
          <a:noFill/>
          <a:ln>
            <a:noFill/>
          </a:ln>
        </p:spPr>
        <p:txBody>
          <a:bodyPr anchorCtr="0" anchor="t" bIns="0" lIns="0" spcFirstLastPara="1" rIns="0" wrap="square" tIns="89150">
            <a:spAutoFit/>
          </a:bodyPr>
          <a:lstStyle/>
          <a:p>
            <a:pPr indent="0" lvl="0" marL="10367" marR="7775" rtl="0" algn="ctr">
              <a:spcBef>
                <a:spcPts val="0"/>
              </a:spcBef>
              <a:spcAft>
                <a:spcPts val="0"/>
              </a:spcAft>
              <a:buNone/>
            </a:pPr>
            <a:r>
              <a:rPr b="1" lang="it-IT" sz="3265">
                <a:solidFill>
                  <a:srgbClr val="27416B"/>
                </a:solidFill>
                <a:latin typeface="Trebuchet MS"/>
                <a:ea typeface="Trebuchet MS"/>
                <a:cs typeface="Trebuchet MS"/>
                <a:sym typeface="Trebuchet MS"/>
              </a:rPr>
              <a:t>Webinar di presentazione risultati progetto</a:t>
            </a:r>
            <a:endParaRPr sz="2612">
              <a:solidFill>
                <a:srgbClr val="27416B"/>
              </a:solidFill>
              <a:latin typeface="Trebuchet MS"/>
              <a:ea typeface="Trebuchet MS"/>
              <a:cs typeface="Trebuchet MS"/>
              <a:sym typeface="Trebuchet MS"/>
            </a:endParaRPr>
          </a:p>
          <a:p>
            <a:pPr indent="0" lvl="0" marL="10367" marR="7775" rtl="0" algn="ctr">
              <a:spcBef>
                <a:spcPts val="702"/>
              </a:spcBef>
              <a:spcAft>
                <a:spcPts val="0"/>
              </a:spcAft>
              <a:buNone/>
            </a:pPr>
            <a:r>
              <a:rPr b="1" lang="it-IT" sz="2612">
                <a:solidFill>
                  <a:srgbClr val="27416B"/>
                </a:solidFill>
                <a:latin typeface="Trebuchet MS"/>
                <a:ea typeface="Trebuchet MS"/>
                <a:cs typeface="Trebuchet MS"/>
                <a:sym typeface="Trebuchet MS"/>
              </a:rPr>
              <a:t>18 maggio 2022 - Ore 10.00</a:t>
            </a:r>
            <a:endParaRPr/>
          </a:p>
          <a:p>
            <a:pPr indent="0" lvl="0" marL="10367" marR="7775" rtl="0" algn="ctr">
              <a:spcBef>
                <a:spcPts val="702"/>
              </a:spcBef>
              <a:spcAft>
                <a:spcPts val="0"/>
              </a:spcAft>
              <a:buNone/>
            </a:pPr>
            <a:r>
              <a:rPr lang="it-IT" sz="2612" u="sng">
                <a:solidFill>
                  <a:srgbClr val="27416B"/>
                </a:solidFill>
                <a:latin typeface="Trebuchet MS"/>
                <a:ea typeface="Trebuchet MS"/>
                <a:cs typeface="Trebuchet MS"/>
                <a:sym typeface="Trebuchet MS"/>
                <a:hlinkClick r:id="rId3">
                  <a:extLst>
                    <a:ext uri="{A12FA001-AC4F-418D-AE19-62706E023703}">
                      <ahyp:hlinkClr val="tx"/>
                    </a:ext>
                  </a:extLst>
                </a:hlinkClick>
              </a:rPr>
              <a:t>Link Microsoft Teams</a:t>
            </a:r>
            <a:endParaRPr sz="2612">
              <a:solidFill>
                <a:srgbClr val="27416B"/>
              </a:solidFill>
              <a:latin typeface="Trebuchet MS"/>
              <a:ea typeface="Trebuchet MS"/>
              <a:cs typeface="Trebuchet MS"/>
              <a:sym typeface="Trebuchet MS"/>
            </a:endParaRPr>
          </a:p>
        </p:txBody>
      </p:sp>
      <p:grpSp>
        <p:nvGrpSpPr>
          <p:cNvPr id="246" name="Google Shape;246;p1"/>
          <p:cNvGrpSpPr/>
          <p:nvPr/>
        </p:nvGrpSpPr>
        <p:grpSpPr>
          <a:xfrm>
            <a:off x="10521717" y="6513560"/>
            <a:ext cx="279918" cy="0"/>
            <a:chOff x="11187303" y="7979110"/>
            <a:chExt cx="342900" cy="0"/>
          </a:xfrm>
        </p:grpSpPr>
        <p:sp>
          <p:nvSpPr>
            <p:cNvPr id="247" name="Google Shape;247;p1"/>
            <p:cNvSpPr/>
            <p:nvPr/>
          </p:nvSpPr>
          <p:spPr>
            <a:xfrm>
              <a:off x="11187303" y="7979110"/>
              <a:ext cx="342900" cy="0"/>
            </a:xfrm>
            <a:custGeom>
              <a:rect b="b" l="l" r="r" t="t"/>
              <a:pathLst>
                <a:path extrusionOk="0" h="120000" w="342900">
                  <a:moveTo>
                    <a:pt x="0" y="0"/>
                  </a:moveTo>
                  <a:lnTo>
                    <a:pt x="342900" y="0"/>
                  </a:lnTo>
                </a:path>
              </a:pathLst>
            </a:custGeom>
            <a:noFill/>
            <a:ln cap="flat" cmpd="sng" w="15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rgbClr val="000000"/>
                </a:solidFill>
                <a:latin typeface="Calibri"/>
                <a:ea typeface="Calibri"/>
                <a:cs typeface="Calibri"/>
                <a:sym typeface="Calibri"/>
              </a:endParaRPr>
            </a:p>
          </p:txBody>
        </p:sp>
        <p:sp>
          <p:nvSpPr>
            <p:cNvPr id="248" name="Google Shape;248;p1"/>
            <p:cNvSpPr/>
            <p:nvPr/>
          </p:nvSpPr>
          <p:spPr>
            <a:xfrm>
              <a:off x="11187303" y="7979110"/>
              <a:ext cx="342900" cy="0"/>
            </a:xfrm>
            <a:custGeom>
              <a:rect b="b" l="l" r="r" t="t"/>
              <a:pathLst>
                <a:path extrusionOk="0" h="120000" w="342900">
                  <a:moveTo>
                    <a:pt x="0" y="0"/>
                  </a:moveTo>
                  <a:lnTo>
                    <a:pt x="3429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rgbClr val="000000"/>
                </a:solidFill>
                <a:latin typeface="Calibri"/>
                <a:ea typeface="Calibri"/>
                <a:cs typeface="Calibri"/>
                <a:sym typeface="Calibri"/>
              </a:endParaRPr>
            </a:p>
          </p:txBody>
        </p:sp>
      </p:grpSp>
      <p:grpSp>
        <p:nvGrpSpPr>
          <p:cNvPr id="249" name="Google Shape;249;p1"/>
          <p:cNvGrpSpPr/>
          <p:nvPr/>
        </p:nvGrpSpPr>
        <p:grpSpPr>
          <a:xfrm>
            <a:off x="10459513" y="6575763"/>
            <a:ext cx="0" cy="279918"/>
            <a:chOff x="11111103" y="8055310"/>
            <a:chExt cx="0" cy="342900"/>
          </a:xfrm>
        </p:grpSpPr>
        <p:sp>
          <p:nvSpPr>
            <p:cNvPr id="250" name="Google Shape;250;p1"/>
            <p:cNvSpPr/>
            <p:nvPr/>
          </p:nvSpPr>
          <p:spPr>
            <a:xfrm>
              <a:off x="11111103" y="8055310"/>
              <a:ext cx="0" cy="342900"/>
            </a:xfrm>
            <a:custGeom>
              <a:rect b="b" l="l" r="r" t="t"/>
              <a:pathLst>
                <a:path extrusionOk="0" h="342900" w="120000">
                  <a:moveTo>
                    <a:pt x="0" y="0"/>
                  </a:moveTo>
                  <a:lnTo>
                    <a:pt x="0" y="342900"/>
                  </a:lnTo>
                </a:path>
              </a:pathLst>
            </a:custGeom>
            <a:noFill/>
            <a:ln cap="flat" cmpd="sng" w="15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rgbClr val="000000"/>
                </a:solidFill>
                <a:latin typeface="Calibri"/>
                <a:ea typeface="Calibri"/>
                <a:cs typeface="Calibri"/>
                <a:sym typeface="Calibri"/>
              </a:endParaRPr>
            </a:p>
          </p:txBody>
        </p:sp>
        <p:sp>
          <p:nvSpPr>
            <p:cNvPr id="251" name="Google Shape;251;p1"/>
            <p:cNvSpPr/>
            <p:nvPr/>
          </p:nvSpPr>
          <p:spPr>
            <a:xfrm>
              <a:off x="11111103" y="8055310"/>
              <a:ext cx="0" cy="342900"/>
            </a:xfrm>
            <a:custGeom>
              <a:rect b="b" l="l" r="r" t="t"/>
              <a:pathLst>
                <a:path extrusionOk="0" h="342900" w="120000">
                  <a:moveTo>
                    <a:pt x="0" y="0"/>
                  </a:moveTo>
                  <a:lnTo>
                    <a:pt x="0" y="34290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rgbClr val="000000"/>
                </a:solidFill>
                <a:latin typeface="Calibri"/>
                <a:ea typeface="Calibri"/>
                <a:cs typeface="Calibri"/>
                <a:sym typeface="Calibri"/>
              </a:endParaRPr>
            </a:p>
          </p:txBody>
        </p:sp>
      </p:grpSp>
      <p:sp>
        <p:nvSpPr>
          <p:cNvPr id="252" name="Google Shape;252;p1"/>
          <p:cNvSpPr/>
          <p:nvPr/>
        </p:nvSpPr>
        <p:spPr>
          <a:xfrm>
            <a:off x="10521717" y="342127"/>
            <a:ext cx="279918" cy="0"/>
          </a:xfrm>
          <a:custGeom>
            <a:rect b="b" l="l" r="r" t="t"/>
            <a:pathLst>
              <a:path extrusionOk="0" h="120000" w="342900">
                <a:moveTo>
                  <a:pt x="0" y="0"/>
                </a:moveTo>
                <a:lnTo>
                  <a:pt x="3429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rgbClr val="000000"/>
              </a:solidFill>
              <a:latin typeface="Calibri"/>
              <a:ea typeface="Calibri"/>
              <a:cs typeface="Calibri"/>
              <a:sym typeface="Calibri"/>
            </a:endParaRPr>
          </a:p>
        </p:txBody>
      </p:sp>
      <p:sp>
        <p:nvSpPr>
          <p:cNvPr id="253" name="Google Shape;253;p1"/>
          <p:cNvSpPr/>
          <p:nvPr/>
        </p:nvSpPr>
        <p:spPr>
          <a:xfrm>
            <a:off x="10459513" y="4"/>
            <a:ext cx="0" cy="279918"/>
          </a:xfrm>
          <a:custGeom>
            <a:rect b="b" l="l" r="r" t="t"/>
            <a:pathLst>
              <a:path extrusionOk="0" h="342900" w="120000">
                <a:moveTo>
                  <a:pt x="0" y="342900"/>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69">
              <a:solidFill>
                <a:srgbClr val="000000"/>
              </a:solidFill>
              <a:latin typeface="Calibri"/>
              <a:ea typeface="Calibri"/>
              <a:cs typeface="Calibri"/>
              <a:sym typeface="Calibri"/>
            </a:endParaRPr>
          </a:p>
        </p:txBody>
      </p:sp>
      <p:pic>
        <p:nvPicPr>
          <p:cNvPr id="254" name="Google Shape;254;p1"/>
          <p:cNvPicPr preferRelativeResize="0"/>
          <p:nvPr/>
        </p:nvPicPr>
        <p:blipFill rotWithShape="1">
          <a:blip r:embed="rId4">
            <a:alphaModFix/>
          </a:blip>
          <a:srcRect b="0" l="0" r="0" t="0"/>
          <a:stretch/>
        </p:blipFill>
        <p:spPr>
          <a:xfrm>
            <a:off x="10179592" y="46657"/>
            <a:ext cx="186612" cy="186612"/>
          </a:xfrm>
          <a:prstGeom prst="rect">
            <a:avLst/>
          </a:prstGeom>
          <a:noFill/>
          <a:ln>
            <a:noFill/>
          </a:ln>
        </p:spPr>
      </p:pic>
      <p:pic>
        <p:nvPicPr>
          <p:cNvPr id="255" name="Google Shape;255;p1"/>
          <p:cNvPicPr preferRelativeResize="0"/>
          <p:nvPr/>
        </p:nvPicPr>
        <p:blipFill rotWithShape="1">
          <a:blip r:embed="rId4">
            <a:alphaModFix/>
          </a:blip>
          <a:srcRect b="0" l="0" r="0" t="0"/>
          <a:stretch/>
        </p:blipFill>
        <p:spPr>
          <a:xfrm>
            <a:off x="10179592" y="6622412"/>
            <a:ext cx="186612" cy="186612"/>
          </a:xfrm>
          <a:prstGeom prst="rect">
            <a:avLst/>
          </a:prstGeom>
          <a:noFill/>
          <a:ln>
            <a:noFill/>
          </a:ln>
        </p:spPr>
      </p:pic>
      <p:pic>
        <p:nvPicPr>
          <p:cNvPr id="256" name="Google Shape;256;p1"/>
          <p:cNvPicPr preferRelativeResize="0"/>
          <p:nvPr/>
        </p:nvPicPr>
        <p:blipFill rotWithShape="1">
          <a:blip r:embed="rId4">
            <a:alphaModFix/>
          </a:blip>
          <a:srcRect b="0" l="0" r="0" t="0"/>
          <a:stretch/>
        </p:blipFill>
        <p:spPr>
          <a:xfrm>
            <a:off x="10568367" y="435433"/>
            <a:ext cx="186612" cy="186612"/>
          </a:xfrm>
          <a:prstGeom prst="rect">
            <a:avLst/>
          </a:prstGeom>
          <a:noFill/>
          <a:ln>
            <a:noFill/>
          </a:ln>
        </p:spPr>
      </p:pic>
      <p:pic>
        <p:nvPicPr>
          <p:cNvPr id="257" name="Google Shape;257;p1"/>
          <p:cNvPicPr preferRelativeResize="0"/>
          <p:nvPr/>
        </p:nvPicPr>
        <p:blipFill rotWithShape="1">
          <a:blip r:embed="rId4">
            <a:alphaModFix/>
          </a:blip>
          <a:srcRect b="0" l="0" r="0" t="0"/>
          <a:stretch/>
        </p:blipFill>
        <p:spPr>
          <a:xfrm>
            <a:off x="10568367" y="6233637"/>
            <a:ext cx="186612" cy="186612"/>
          </a:xfrm>
          <a:prstGeom prst="rect">
            <a:avLst/>
          </a:prstGeom>
          <a:noFill/>
          <a:ln>
            <a:noFill/>
          </a:ln>
        </p:spPr>
      </p:pic>
      <p:pic>
        <p:nvPicPr>
          <p:cNvPr id="258" name="Google Shape;258;p1"/>
          <p:cNvPicPr preferRelativeResize="0"/>
          <p:nvPr/>
        </p:nvPicPr>
        <p:blipFill rotWithShape="1">
          <a:blip r:embed="rId5">
            <a:alphaModFix/>
          </a:blip>
          <a:srcRect b="0" l="0" r="0" t="0"/>
          <a:stretch/>
        </p:blipFill>
        <p:spPr>
          <a:xfrm>
            <a:off x="10566812" y="6620857"/>
            <a:ext cx="189722" cy="189722"/>
          </a:xfrm>
          <a:prstGeom prst="rect">
            <a:avLst/>
          </a:prstGeom>
          <a:noFill/>
          <a:ln>
            <a:noFill/>
          </a:ln>
        </p:spPr>
      </p:pic>
      <p:pic>
        <p:nvPicPr>
          <p:cNvPr descr="Immagine che contiene grafica vettoriale&#10;&#10;Descrizione generata automaticamente" id="259" name="Google Shape;259;p1"/>
          <p:cNvPicPr preferRelativeResize="0"/>
          <p:nvPr/>
        </p:nvPicPr>
        <p:blipFill rotWithShape="1">
          <a:blip r:embed="rId6">
            <a:alphaModFix/>
          </a:blip>
          <a:srcRect b="0" l="0" r="0" t="0"/>
          <a:stretch/>
        </p:blipFill>
        <p:spPr>
          <a:xfrm>
            <a:off x="7588898" y="5616523"/>
            <a:ext cx="712830" cy="1008370"/>
          </a:xfrm>
          <a:prstGeom prst="rect">
            <a:avLst/>
          </a:prstGeom>
          <a:noFill/>
          <a:ln>
            <a:noFill/>
          </a:ln>
        </p:spPr>
      </p:pic>
      <p:pic>
        <p:nvPicPr>
          <p:cNvPr descr="Università degli Studi di Palermo" id="260" name="Google Shape;260;p1"/>
          <p:cNvPicPr preferRelativeResize="0"/>
          <p:nvPr/>
        </p:nvPicPr>
        <p:blipFill rotWithShape="1">
          <a:blip r:embed="rId7">
            <a:alphaModFix/>
          </a:blip>
          <a:srcRect b="14365" l="22765" r="22597" t="13811"/>
          <a:stretch/>
        </p:blipFill>
        <p:spPr>
          <a:xfrm>
            <a:off x="8501188" y="5685504"/>
            <a:ext cx="2065624" cy="828056"/>
          </a:xfrm>
          <a:prstGeom prst="rect">
            <a:avLst/>
          </a:prstGeom>
          <a:noFill/>
          <a:ln>
            <a:noFill/>
          </a:ln>
        </p:spPr>
      </p:pic>
      <p:pic>
        <p:nvPicPr>
          <p:cNvPr id="261" name="Google Shape;261;p1"/>
          <p:cNvPicPr preferRelativeResize="0"/>
          <p:nvPr/>
        </p:nvPicPr>
        <p:blipFill rotWithShape="1">
          <a:blip r:embed="rId8">
            <a:alphaModFix/>
          </a:blip>
          <a:srcRect b="0" l="0" r="0" t="0"/>
          <a:stretch/>
        </p:blipFill>
        <p:spPr>
          <a:xfrm>
            <a:off x="4561973" y="5750152"/>
            <a:ext cx="2911636" cy="6646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12b0bdd22da_0_307"/>
          <p:cNvSpPr txBox="1"/>
          <p:nvPr>
            <p:ph type="title"/>
          </p:nvPr>
        </p:nvSpPr>
        <p:spPr>
          <a:xfrm>
            <a:off x="991163" y="720190"/>
            <a:ext cx="9525000" cy="801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IT"/>
              <a:t>Architettura generale del sistema</a:t>
            </a:r>
            <a:endParaRPr/>
          </a:p>
        </p:txBody>
      </p:sp>
      <p:pic>
        <p:nvPicPr>
          <p:cNvPr descr="Università degli Studi di Palermo" id="347" name="Google Shape;347;g12b0bdd22da_0_307"/>
          <p:cNvPicPr preferRelativeResize="0"/>
          <p:nvPr/>
        </p:nvPicPr>
        <p:blipFill rotWithShape="1">
          <a:blip r:embed="rId3">
            <a:alphaModFix/>
          </a:blip>
          <a:srcRect b="14364" l="22768" r="22593" t="13811"/>
          <a:stretch/>
        </p:blipFill>
        <p:spPr>
          <a:xfrm>
            <a:off x="9992613" y="103304"/>
            <a:ext cx="2065624" cy="828056"/>
          </a:xfrm>
          <a:prstGeom prst="rect">
            <a:avLst/>
          </a:prstGeom>
          <a:noFill/>
          <a:ln>
            <a:noFill/>
          </a:ln>
        </p:spPr>
      </p:pic>
      <p:pic>
        <p:nvPicPr>
          <p:cNvPr id="348" name="Google Shape;348;g12b0bdd22da_0_307"/>
          <p:cNvPicPr preferRelativeResize="0"/>
          <p:nvPr/>
        </p:nvPicPr>
        <p:blipFill rotWithShape="1">
          <a:blip r:embed="rId4">
            <a:alphaModFix/>
          </a:blip>
          <a:srcRect b="0" l="0" r="0" t="0"/>
          <a:stretch/>
        </p:blipFill>
        <p:spPr>
          <a:xfrm>
            <a:off x="4681798" y="167952"/>
            <a:ext cx="2911634" cy="664643"/>
          </a:xfrm>
          <a:prstGeom prst="rect">
            <a:avLst/>
          </a:prstGeom>
          <a:noFill/>
          <a:ln>
            <a:noFill/>
          </a:ln>
        </p:spPr>
      </p:pic>
      <p:pic>
        <p:nvPicPr>
          <p:cNvPr id="349" name="Google Shape;349;g12b0bdd22da_0_307"/>
          <p:cNvPicPr preferRelativeResize="0"/>
          <p:nvPr/>
        </p:nvPicPr>
        <p:blipFill>
          <a:blip r:embed="rId5">
            <a:alphaModFix/>
          </a:blip>
          <a:stretch>
            <a:fillRect/>
          </a:stretch>
        </p:blipFill>
        <p:spPr>
          <a:xfrm>
            <a:off x="1932650" y="1354250"/>
            <a:ext cx="8326702" cy="52123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12a55109a16_1_3"/>
          <p:cNvSpPr txBox="1"/>
          <p:nvPr>
            <p:ph type="title"/>
          </p:nvPr>
        </p:nvSpPr>
        <p:spPr>
          <a:xfrm>
            <a:off x="991163" y="913540"/>
            <a:ext cx="9525000" cy="801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IT"/>
              <a:t>Geolocalizzazione della flotta</a:t>
            </a:r>
            <a:endParaRPr/>
          </a:p>
        </p:txBody>
      </p:sp>
      <p:pic>
        <p:nvPicPr>
          <p:cNvPr descr="Università degli Studi di Palermo" id="356" name="Google Shape;356;g12a55109a16_1_3"/>
          <p:cNvPicPr preferRelativeResize="0"/>
          <p:nvPr/>
        </p:nvPicPr>
        <p:blipFill rotWithShape="1">
          <a:blip r:embed="rId3">
            <a:alphaModFix/>
          </a:blip>
          <a:srcRect b="14364" l="22768" r="22593" t="13811"/>
          <a:stretch/>
        </p:blipFill>
        <p:spPr>
          <a:xfrm>
            <a:off x="9992613" y="103304"/>
            <a:ext cx="2065624" cy="828056"/>
          </a:xfrm>
          <a:prstGeom prst="rect">
            <a:avLst/>
          </a:prstGeom>
          <a:noFill/>
          <a:ln>
            <a:noFill/>
          </a:ln>
        </p:spPr>
      </p:pic>
      <p:pic>
        <p:nvPicPr>
          <p:cNvPr id="357" name="Google Shape;357;g12a55109a16_1_3"/>
          <p:cNvPicPr preferRelativeResize="0"/>
          <p:nvPr/>
        </p:nvPicPr>
        <p:blipFill rotWithShape="1">
          <a:blip r:embed="rId4">
            <a:alphaModFix/>
          </a:blip>
          <a:srcRect b="0" l="0" r="0" t="0"/>
          <a:stretch/>
        </p:blipFill>
        <p:spPr>
          <a:xfrm>
            <a:off x="4681798" y="167952"/>
            <a:ext cx="2911634" cy="664643"/>
          </a:xfrm>
          <a:prstGeom prst="rect">
            <a:avLst/>
          </a:prstGeom>
          <a:noFill/>
          <a:ln>
            <a:noFill/>
          </a:ln>
        </p:spPr>
      </p:pic>
      <p:sp>
        <p:nvSpPr>
          <p:cNvPr id="358" name="Google Shape;358;g12a55109a16_1_3"/>
          <p:cNvSpPr txBox="1"/>
          <p:nvPr>
            <p:ph idx="1" type="body"/>
          </p:nvPr>
        </p:nvSpPr>
        <p:spPr>
          <a:xfrm>
            <a:off x="4681800" y="1929625"/>
            <a:ext cx="7273200" cy="4191300"/>
          </a:xfrm>
          <a:prstGeom prst="rect">
            <a:avLst/>
          </a:prstGeom>
        </p:spPr>
        <p:txBody>
          <a:bodyPr anchorCtr="0" anchor="t" bIns="45700" lIns="91425" spcFirstLastPara="1" rIns="91425" wrap="square" tIns="45700">
            <a:normAutofit lnSpcReduction="10000"/>
          </a:bodyPr>
          <a:lstStyle/>
          <a:p>
            <a:pPr indent="-342900" lvl="0" marL="457200" rtl="0" algn="l">
              <a:lnSpc>
                <a:spcPct val="115000"/>
              </a:lnSpc>
              <a:spcBef>
                <a:spcPts val="1000"/>
              </a:spcBef>
              <a:spcAft>
                <a:spcPts val="0"/>
              </a:spcAft>
              <a:buSzPts val="1800"/>
              <a:buChar char="➢"/>
            </a:pPr>
            <a:r>
              <a:rPr lang="it-IT" sz="2700"/>
              <a:t>Controllare in tempo reale </a:t>
            </a:r>
            <a:r>
              <a:rPr b="1" lang="it-IT" sz="2700" u="sng"/>
              <a:t>dove sono </a:t>
            </a:r>
            <a:r>
              <a:rPr lang="it-IT" sz="2700"/>
              <a:t>e </a:t>
            </a:r>
            <a:r>
              <a:rPr b="1" lang="it-IT" sz="2700" u="sng"/>
              <a:t>cosa fanno mezzi e guidatori</a:t>
            </a:r>
            <a:r>
              <a:rPr lang="it-IT" sz="2700"/>
              <a:t>: </a:t>
            </a:r>
            <a:br>
              <a:rPr lang="it-IT" sz="2700"/>
            </a:br>
            <a:r>
              <a:rPr lang="it-IT" sz="1900"/>
              <a:t>verificare il consumo di carburante, lo stile di guida, l’ingresso in zone pericolose, …</a:t>
            </a:r>
            <a:endParaRPr sz="1900"/>
          </a:p>
          <a:p>
            <a:pPr indent="-342900" lvl="0" marL="457200" rtl="0" algn="l">
              <a:lnSpc>
                <a:spcPct val="115000"/>
              </a:lnSpc>
              <a:spcBef>
                <a:spcPts val="1000"/>
              </a:spcBef>
              <a:spcAft>
                <a:spcPts val="0"/>
              </a:spcAft>
              <a:buSzPts val="1800"/>
              <a:buChar char="➢"/>
            </a:pPr>
            <a:r>
              <a:rPr lang="it-IT" sz="2700"/>
              <a:t>Supportare la Manutenzione Programmata</a:t>
            </a:r>
            <a:br>
              <a:rPr lang="it-IT" sz="2700"/>
            </a:br>
            <a:r>
              <a:rPr lang="it-IT" sz="1900"/>
              <a:t>in base alle ore di attività o ai km percorsi, la piattaforma semplifica la gestione della manutenzione abilitando un notevole risparmio di tempi e costi</a:t>
            </a:r>
            <a:endParaRPr sz="1900"/>
          </a:p>
          <a:p>
            <a:pPr indent="-342900" lvl="0" marL="457200" rtl="0" algn="l">
              <a:lnSpc>
                <a:spcPct val="115000"/>
              </a:lnSpc>
              <a:spcBef>
                <a:spcPts val="1000"/>
              </a:spcBef>
              <a:spcAft>
                <a:spcPts val="1000"/>
              </a:spcAft>
              <a:buSzPts val="1800"/>
              <a:buChar char="➢"/>
            </a:pPr>
            <a:r>
              <a:rPr lang="it-IT" sz="2700"/>
              <a:t>Proteggere mezzi, merci e personale </a:t>
            </a:r>
            <a:br>
              <a:rPr lang="it-IT" sz="2700"/>
            </a:br>
            <a:r>
              <a:rPr lang="it-IT" sz="1900"/>
              <a:t>grazie al localizzatore satellitare collegato H24 alla Centrale Operativa di sicurezza</a:t>
            </a:r>
            <a:endParaRPr sz="1900"/>
          </a:p>
        </p:txBody>
      </p:sp>
      <p:pic>
        <p:nvPicPr>
          <p:cNvPr id="359" name="Google Shape;359;g12a55109a16_1_3"/>
          <p:cNvPicPr preferRelativeResize="0"/>
          <p:nvPr/>
        </p:nvPicPr>
        <p:blipFill>
          <a:blip r:embed="rId5">
            <a:alphaModFix/>
          </a:blip>
          <a:stretch>
            <a:fillRect/>
          </a:stretch>
        </p:blipFill>
        <p:spPr>
          <a:xfrm>
            <a:off x="0" y="2165973"/>
            <a:ext cx="4601650" cy="32280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12b0bdd22da_0_0"/>
          <p:cNvSpPr txBox="1"/>
          <p:nvPr>
            <p:ph type="title"/>
          </p:nvPr>
        </p:nvSpPr>
        <p:spPr>
          <a:xfrm>
            <a:off x="1006763" y="116815"/>
            <a:ext cx="9525000" cy="801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F7F7F"/>
              </a:buClr>
              <a:buSzPts val="2800"/>
              <a:buFont typeface="Arial Rounded"/>
              <a:buNone/>
            </a:pPr>
            <a:r>
              <a:rPr lang="it-IT"/>
              <a:t>Architettura sotto sistema CEM e App Mobile</a:t>
            </a:r>
            <a:endParaRPr/>
          </a:p>
        </p:txBody>
      </p:sp>
      <p:sp>
        <p:nvSpPr>
          <p:cNvPr id="365" name="Google Shape;365;g12b0bdd22da_0_0"/>
          <p:cNvSpPr txBox="1"/>
          <p:nvPr>
            <p:ph idx="12" type="sldNum"/>
          </p:nvPr>
        </p:nvSpPr>
        <p:spPr>
          <a:xfrm>
            <a:off x="9255200" y="6578227"/>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pic>
        <p:nvPicPr>
          <p:cNvPr id="366" name="Google Shape;366;g12b0bdd22da_0_0"/>
          <p:cNvPicPr preferRelativeResize="0"/>
          <p:nvPr/>
        </p:nvPicPr>
        <p:blipFill rotWithShape="1">
          <a:blip r:embed="rId3">
            <a:alphaModFix/>
          </a:blip>
          <a:srcRect b="40786" l="0" r="16226" t="0"/>
          <a:stretch/>
        </p:blipFill>
        <p:spPr>
          <a:xfrm>
            <a:off x="933000" y="1137925"/>
            <a:ext cx="10326001" cy="4786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12b0bdd22da_0_6"/>
          <p:cNvSpPr/>
          <p:nvPr/>
        </p:nvSpPr>
        <p:spPr>
          <a:xfrm>
            <a:off x="8074713" y="284400"/>
            <a:ext cx="2880900" cy="59223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3" name="Google Shape;373;g12b0bdd22da_0_6" title="RPReplay_Final1652528150.mp4">
            <a:hlinkClick r:id="rId3"/>
          </p:cNvPr>
          <p:cNvPicPr preferRelativeResize="0"/>
          <p:nvPr/>
        </p:nvPicPr>
        <p:blipFill>
          <a:blip r:embed="rId4">
            <a:alphaModFix/>
          </a:blip>
          <a:stretch>
            <a:fillRect/>
          </a:stretch>
        </p:blipFill>
        <p:spPr>
          <a:xfrm>
            <a:off x="8002438" y="416600"/>
            <a:ext cx="2998325" cy="5657900"/>
          </a:xfrm>
          <a:prstGeom prst="rect">
            <a:avLst/>
          </a:prstGeom>
          <a:noFill/>
          <a:ln>
            <a:noFill/>
          </a:ln>
        </p:spPr>
      </p:pic>
      <p:sp>
        <p:nvSpPr>
          <p:cNvPr id="374" name="Google Shape;374;g12b0bdd22da_0_6"/>
          <p:cNvSpPr txBox="1"/>
          <p:nvPr>
            <p:ph type="title"/>
          </p:nvPr>
        </p:nvSpPr>
        <p:spPr>
          <a:xfrm>
            <a:off x="1006763" y="116815"/>
            <a:ext cx="9525000" cy="801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IT"/>
              <a:t>App MySBC</a:t>
            </a:r>
            <a:endParaRPr/>
          </a:p>
        </p:txBody>
      </p:sp>
      <p:sp>
        <p:nvSpPr>
          <p:cNvPr id="375" name="Google Shape;375;g12b0bdd22da_0_6"/>
          <p:cNvSpPr txBox="1"/>
          <p:nvPr>
            <p:ph idx="12" type="sldNum"/>
          </p:nvPr>
        </p:nvSpPr>
        <p:spPr>
          <a:xfrm>
            <a:off x="8610600" y="6527802"/>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
        <p:nvSpPr>
          <p:cNvPr id="376" name="Google Shape;376;g12b0bdd22da_0_6"/>
          <p:cNvSpPr txBox="1"/>
          <p:nvPr/>
        </p:nvSpPr>
        <p:spPr>
          <a:xfrm>
            <a:off x="812800" y="1770100"/>
            <a:ext cx="50937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t/>
            </a:r>
            <a:endParaRPr>
              <a:latin typeface="Calibri"/>
              <a:ea typeface="Calibri"/>
              <a:cs typeface="Calibri"/>
              <a:sym typeface="Calibri"/>
            </a:endParaRPr>
          </a:p>
        </p:txBody>
      </p:sp>
      <p:sp>
        <p:nvSpPr>
          <p:cNvPr id="377" name="Google Shape;377;g12b0bdd22da_0_6"/>
          <p:cNvSpPr txBox="1"/>
          <p:nvPr/>
        </p:nvSpPr>
        <p:spPr>
          <a:xfrm>
            <a:off x="1137775" y="917825"/>
            <a:ext cx="5093700" cy="5448900"/>
          </a:xfrm>
          <a:prstGeom prst="rect">
            <a:avLst/>
          </a:prstGeom>
          <a:noFill/>
          <a:ln>
            <a:noFill/>
          </a:ln>
        </p:spPr>
        <p:txBody>
          <a:bodyPr anchorCtr="0" anchor="t" bIns="91425" lIns="91425" spcFirstLastPara="1" rIns="91425" wrap="square" tIns="91425">
            <a:spAutoFit/>
          </a:bodyPr>
          <a:lstStyle/>
          <a:p>
            <a:pPr indent="-342900" lvl="0" marL="457200" rtl="0" algn="just">
              <a:spcBef>
                <a:spcPts val="0"/>
              </a:spcBef>
              <a:spcAft>
                <a:spcPts val="0"/>
              </a:spcAft>
              <a:buSzPts val="1800"/>
              <a:buFont typeface="Calibri"/>
              <a:buChar char="●"/>
            </a:pPr>
            <a:r>
              <a:rPr b="1" lang="it-IT" sz="1800">
                <a:latin typeface="Calibri"/>
                <a:ea typeface="Calibri"/>
                <a:cs typeface="Calibri"/>
                <a:sym typeface="Calibri"/>
              </a:rPr>
              <a:t>App nativa iOS e Android</a:t>
            </a:r>
            <a:r>
              <a:rPr lang="it-IT" sz="1800">
                <a:latin typeface="Calibri"/>
                <a:ea typeface="Calibri"/>
                <a:cs typeface="Calibri"/>
                <a:sym typeface="Calibri"/>
              </a:rPr>
              <a:t> sviluppata con le più recenti tecnologie messe a disposizione da Apple e Google</a:t>
            </a:r>
            <a:endParaRPr sz="1800">
              <a:latin typeface="Calibri"/>
              <a:ea typeface="Calibri"/>
              <a:cs typeface="Calibri"/>
              <a:sym typeface="Calibri"/>
            </a:endParaRPr>
          </a:p>
          <a:p>
            <a:pPr indent="0" lvl="0" marL="457200" rtl="0" algn="just">
              <a:spcBef>
                <a:spcPts val="0"/>
              </a:spcBef>
              <a:spcAft>
                <a:spcPts val="0"/>
              </a:spcAft>
              <a:buNone/>
            </a:pPr>
            <a:r>
              <a:t/>
            </a:r>
            <a:endParaRPr sz="1800">
              <a:latin typeface="Calibri"/>
              <a:ea typeface="Calibri"/>
              <a:cs typeface="Calibri"/>
              <a:sym typeface="Calibri"/>
            </a:endParaRPr>
          </a:p>
          <a:p>
            <a:pPr indent="-342900" lvl="0" marL="457200" rtl="0" algn="just">
              <a:spcBef>
                <a:spcPts val="0"/>
              </a:spcBef>
              <a:spcAft>
                <a:spcPts val="0"/>
              </a:spcAft>
              <a:buSzPts val="1800"/>
              <a:buFont typeface="Calibri"/>
              <a:buChar char="●"/>
            </a:pPr>
            <a:r>
              <a:rPr b="1" lang="it-IT" sz="1800">
                <a:latin typeface="Calibri"/>
                <a:ea typeface="Calibri"/>
                <a:cs typeface="Calibri"/>
                <a:sym typeface="Calibri"/>
              </a:rPr>
              <a:t>Backend </a:t>
            </a:r>
            <a:r>
              <a:rPr lang="it-IT" sz="1800">
                <a:latin typeface="Calibri"/>
                <a:ea typeface="Calibri"/>
                <a:cs typeface="Calibri"/>
                <a:sym typeface="Calibri"/>
              </a:rPr>
              <a:t>dell’app comune, sviluppato in linguaggio </a:t>
            </a:r>
            <a:r>
              <a:rPr b="1" lang="it-IT" sz="1800">
                <a:latin typeface="Calibri"/>
                <a:ea typeface="Calibri"/>
                <a:cs typeface="Calibri"/>
                <a:sym typeface="Calibri"/>
              </a:rPr>
              <a:t>Kotlin</a:t>
            </a:r>
            <a:r>
              <a:rPr lang="it-IT" sz="1800">
                <a:latin typeface="Calibri"/>
                <a:ea typeface="Calibri"/>
                <a:cs typeface="Calibri"/>
                <a:sym typeface="Calibri"/>
              </a:rPr>
              <a:t>, consente di avere una </a:t>
            </a:r>
            <a:r>
              <a:rPr i="1" lang="it-IT" sz="1800">
                <a:latin typeface="Calibri"/>
                <a:ea typeface="Calibri"/>
                <a:cs typeface="Calibri"/>
                <a:sym typeface="Calibri"/>
              </a:rPr>
              <a:t>codebase </a:t>
            </a:r>
            <a:r>
              <a:rPr lang="it-IT" sz="1800">
                <a:latin typeface="Calibri"/>
                <a:ea typeface="Calibri"/>
                <a:cs typeface="Calibri"/>
                <a:sym typeface="Calibri"/>
              </a:rPr>
              <a:t>unica per entrambe le applicazioni, riducendo i tempi di sviluppo su entrambe le piattaforme</a:t>
            </a:r>
            <a:endParaRPr sz="1800">
              <a:latin typeface="Calibri"/>
              <a:ea typeface="Calibri"/>
              <a:cs typeface="Calibri"/>
              <a:sym typeface="Calibri"/>
            </a:endParaRPr>
          </a:p>
          <a:p>
            <a:pPr indent="0" lvl="0" marL="457200" rtl="0" algn="just">
              <a:spcBef>
                <a:spcPts val="0"/>
              </a:spcBef>
              <a:spcAft>
                <a:spcPts val="0"/>
              </a:spcAft>
              <a:buNone/>
            </a:pPr>
            <a:r>
              <a:t/>
            </a:r>
            <a:endParaRPr sz="1800">
              <a:latin typeface="Calibri"/>
              <a:ea typeface="Calibri"/>
              <a:cs typeface="Calibri"/>
              <a:sym typeface="Calibri"/>
            </a:endParaRPr>
          </a:p>
          <a:p>
            <a:pPr indent="-342900" lvl="0" marL="457200" rtl="0" algn="just">
              <a:spcBef>
                <a:spcPts val="0"/>
              </a:spcBef>
              <a:spcAft>
                <a:spcPts val="0"/>
              </a:spcAft>
              <a:buSzPts val="1800"/>
              <a:buFont typeface="Calibri"/>
              <a:buChar char="●"/>
            </a:pPr>
            <a:r>
              <a:rPr lang="it-IT" sz="1800">
                <a:latin typeface="Calibri"/>
                <a:ea typeface="Calibri"/>
                <a:cs typeface="Calibri"/>
                <a:sym typeface="Calibri"/>
              </a:rPr>
              <a:t>Utilizzo di </a:t>
            </a:r>
            <a:r>
              <a:rPr b="1" lang="it-IT" sz="1800">
                <a:latin typeface="Calibri"/>
                <a:ea typeface="Calibri"/>
                <a:cs typeface="Calibri"/>
                <a:sym typeface="Calibri"/>
              </a:rPr>
              <a:t>SwiftUi </a:t>
            </a:r>
            <a:r>
              <a:rPr lang="it-IT" sz="1800">
                <a:latin typeface="Calibri"/>
                <a:ea typeface="Calibri"/>
                <a:cs typeface="Calibri"/>
                <a:sym typeface="Calibri"/>
              </a:rPr>
              <a:t>su iOS e </a:t>
            </a:r>
            <a:r>
              <a:rPr b="1" lang="it-IT" sz="1800">
                <a:latin typeface="Calibri"/>
                <a:ea typeface="Calibri"/>
                <a:cs typeface="Calibri"/>
                <a:sym typeface="Calibri"/>
              </a:rPr>
              <a:t>Jetpack Compose</a:t>
            </a:r>
            <a:r>
              <a:rPr lang="it-IT" sz="1800">
                <a:latin typeface="Calibri"/>
                <a:ea typeface="Calibri"/>
                <a:cs typeface="Calibri"/>
                <a:sym typeface="Calibri"/>
              </a:rPr>
              <a:t> su Android per le interfacce utente. L’utilizzo di queste tecnologie permette di </a:t>
            </a:r>
            <a:r>
              <a:rPr b="1" lang="it-IT" sz="1800">
                <a:latin typeface="Calibri"/>
                <a:ea typeface="Calibri"/>
                <a:cs typeface="Calibri"/>
                <a:sym typeface="Calibri"/>
              </a:rPr>
              <a:t>ridurre sensibilmente i tempi di sviluppo</a:t>
            </a:r>
            <a:r>
              <a:rPr lang="it-IT" sz="1800">
                <a:latin typeface="Calibri"/>
                <a:ea typeface="Calibri"/>
                <a:cs typeface="Calibri"/>
                <a:sym typeface="Calibri"/>
              </a:rPr>
              <a:t>, migliorando la </a:t>
            </a:r>
            <a:r>
              <a:rPr b="1" lang="it-IT" sz="1800">
                <a:latin typeface="Calibri"/>
                <a:ea typeface="Calibri"/>
                <a:cs typeface="Calibri"/>
                <a:sym typeface="Calibri"/>
              </a:rPr>
              <a:t>manutenibilità </a:t>
            </a:r>
            <a:r>
              <a:rPr lang="it-IT" sz="1800">
                <a:latin typeface="Calibri"/>
                <a:ea typeface="Calibri"/>
                <a:cs typeface="Calibri"/>
                <a:sym typeface="Calibri"/>
              </a:rPr>
              <a:t>del software</a:t>
            </a:r>
            <a:endParaRPr sz="1800">
              <a:latin typeface="Calibri"/>
              <a:ea typeface="Calibri"/>
              <a:cs typeface="Calibri"/>
              <a:sym typeface="Calibri"/>
            </a:endParaRPr>
          </a:p>
          <a:p>
            <a:pPr indent="0" lvl="0" marL="457200" rtl="0" algn="just">
              <a:spcBef>
                <a:spcPts val="0"/>
              </a:spcBef>
              <a:spcAft>
                <a:spcPts val="0"/>
              </a:spcAft>
              <a:buNone/>
            </a:pPr>
            <a:r>
              <a:t/>
            </a:r>
            <a:endParaRPr sz="1800">
              <a:latin typeface="Calibri"/>
              <a:ea typeface="Calibri"/>
              <a:cs typeface="Calibri"/>
              <a:sym typeface="Calibri"/>
            </a:endParaRPr>
          </a:p>
          <a:p>
            <a:pPr indent="-342900" lvl="0" marL="457200" rtl="0" algn="just">
              <a:spcBef>
                <a:spcPts val="0"/>
              </a:spcBef>
              <a:spcAft>
                <a:spcPts val="0"/>
              </a:spcAft>
              <a:buSzPts val="1800"/>
              <a:buFont typeface="Calibri"/>
              <a:buChar char="●"/>
            </a:pPr>
            <a:r>
              <a:rPr lang="it-IT" sz="1800">
                <a:latin typeface="Calibri"/>
                <a:ea typeface="Calibri"/>
                <a:cs typeface="Calibri"/>
                <a:sym typeface="Calibri"/>
              </a:rPr>
              <a:t>La comunicazione tra l’app e i servizi messi a disposizione da Sicily By Car è garantita dall’</a:t>
            </a:r>
            <a:r>
              <a:rPr b="1" lang="it-IT" sz="1800">
                <a:latin typeface="Calibri"/>
                <a:ea typeface="Calibri"/>
                <a:cs typeface="Calibri"/>
                <a:sym typeface="Calibri"/>
              </a:rPr>
              <a:t>Api Gateway </a:t>
            </a:r>
            <a:endParaRPr b="1" sz="1800">
              <a:latin typeface="Calibri"/>
              <a:ea typeface="Calibri"/>
              <a:cs typeface="Calibri"/>
              <a:sym typeface="Calibri"/>
            </a:endParaRPr>
          </a:p>
        </p:txBody>
      </p:sp>
      <p:pic>
        <p:nvPicPr>
          <p:cNvPr id="378" name="Google Shape;378;g12b0bdd22da_0_6"/>
          <p:cNvPicPr preferRelativeResize="0"/>
          <p:nvPr/>
        </p:nvPicPr>
        <p:blipFill>
          <a:blip r:embed="rId5">
            <a:alphaModFix/>
          </a:blip>
          <a:stretch>
            <a:fillRect/>
          </a:stretch>
        </p:blipFill>
        <p:spPr>
          <a:xfrm>
            <a:off x="6231475" y="151250"/>
            <a:ext cx="6567375" cy="618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12b0bdd22da_0_16"/>
          <p:cNvSpPr txBox="1"/>
          <p:nvPr>
            <p:ph type="title"/>
          </p:nvPr>
        </p:nvSpPr>
        <p:spPr>
          <a:xfrm>
            <a:off x="1006763" y="116815"/>
            <a:ext cx="9525000" cy="801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IT"/>
              <a:t>Customer Experience Manager</a:t>
            </a:r>
            <a:endParaRPr b="0">
              <a:latin typeface="Arial Rounded"/>
              <a:ea typeface="Arial Rounded"/>
              <a:cs typeface="Arial Rounded"/>
              <a:sym typeface="Arial Rounded"/>
            </a:endParaRPr>
          </a:p>
        </p:txBody>
      </p:sp>
      <p:sp>
        <p:nvSpPr>
          <p:cNvPr id="385" name="Google Shape;385;g12b0bdd22da_0_16"/>
          <p:cNvSpPr txBox="1"/>
          <p:nvPr>
            <p:ph idx="12" type="sldNum"/>
          </p:nvPr>
        </p:nvSpPr>
        <p:spPr>
          <a:xfrm>
            <a:off x="8610600" y="6527802"/>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
        <p:nvSpPr>
          <p:cNvPr id="386" name="Google Shape;386;g12b0bdd22da_0_16"/>
          <p:cNvSpPr txBox="1"/>
          <p:nvPr/>
        </p:nvSpPr>
        <p:spPr>
          <a:xfrm>
            <a:off x="1101650" y="2553700"/>
            <a:ext cx="10368000" cy="4525200"/>
          </a:xfrm>
          <a:prstGeom prst="rect">
            <a:avLst/>
          </a:prstGeom>
          <a:noFill/>
          <a:ln>
            <a:noFill/>
          </a:ln>
        </p:spPr>
        <p:txBody>
          <a:bodyPr anchorCtr="0" anchor="t" bIns="91425" lIns="91425" spcFirstLastPara="1" rIns="91425" wrap="square" tIns="91425">
            <a:spAutoFit/>
          </a:bodyPr>
          <a:lstStyle/>
          <a:p>
            <a:pPr indent="-368300" lvl="0" marL="457200" rtl="0" algn="just">
              <a:spcBef>
                <a:spcPts val="0"/>
              </a:spcBef>
              <a:spcAft>
                <a:spcPts val="0"/>
              </a:spcAft>
              <a:buSzPts val="2200"/>
              <a:buFont typeface="Calibri"/>
              <a:buChar char="●"/>
            </a:pPr>
            <a:r>
              <a:rPr lang="it-IT" sz="2200">
                <a:solidFill>
                  <a:schemeClr val="dk1"/>
                </a:solidFill>
                <a:latin typeface="Calibri"/>
                <a:ea typeface="Calibri"/>
                <a:cs typeface="Calibri"/>
                <a:sym typeface="Calibri"/>
              </a:rPr>
              <a:t>Consente di avviare campagne di </a:t>
            </a:r>
            <a:r>
              <a:rPr b="1" lang="it-IT" sz="2200">
                <a:solidFill>
                  <a:schemeClr val="dk1"/>
                </a:solidFill>
                <a:latin typeface="Calibri"/>
                <a:ea typeface="Calibri"/>
                <a:cs typeface="Calibri"/>
                <a:sym typeface="Calibri"/>
              </a:rPr>
              <a:t>marketing</a:t>
            </a:r>
            <a:r>
              <a:rPr lang="it-IT" sz="2200">
                <a:solidFill>
                  <a:schemeClr val="dk1"/>
                </a:solidFill>
                <a:latin typeface="Calibri"/>
                <a:ea typeface="Calibri"/>
                <a:cs typeface="Calibri"/>
                <a:sym typeface="Calibri"/>
              </a:rPr>
              <a:t> e gestione dell’intera </a:t>
            </a:r>
            <a:r>
              <a:rPr b="1" lang="it-IT" sz="2200">
                <a:solidFill>
                  <a:schemeClr val="dk1"/>
                </a:solidFill>
                <a:latin typeface="Calibri"/>
                <a:ea typeface="Calibri"/>
                <a:cs typeface="Calibri"/>
                <a:sym typeface="Calibri"/>
              </a:rPr>
              <a:t>esperienza post-vendita</a:t>
            </a:r>
            <a:r>
              <a:rPr lang="it-IT" sz="2200">
                <a:solidFill>
                  <a:schemeClr val="dk1"/>
                </a:solidFill>
                <a:latin typeface="Calibri"/>
                <a:ea typeface="Calibri"/>
                <a:cs typeface="Calibri"/>
                <a:sym typeface="Calibri"/>
              </a:rPr>
              <a:t> tramite l’utilizzo di </a:t>
            </a:r>
            <a:r>
              <a:rPr b="1" lang="it-IT" sz="2200">
                <a:solidFill>
                  <a:schemeClr val="dk1"/>
                </a:solidFill>
                <a:latin typeface="Calibri"/>
                <a:ea typeface="Calibri"/>
                <a:cs typeface="Calibri"/>
                <a:sym typeface="Calibri"/>
              </a:rPr>
              <a:t>sondaggi </a:t>
            </a:r>
            <a:r>
              <a:rPr lang="it-IT" sz="2200">
                <a:solidFill>
                  <a:schemeClr val="dk1"/>
                </a:solidFill>
                <a:latin typeface="Calibri"/>
                <a:ea typeface="Calibri"/>
                <a:cs typeface="Calibri"/>
                <a:sym typeface="Calibri"/>
              </a:rPr>
              <a:t>personalizzabili da inviare puntualmente agli utilizzatori dell’app mobile e, in generale ai clienti che effettuano le prenotazioni, visualizzando poi i risultati raccolti tramite grafici interattivi </a:t>
            </a:r>
            <a:endParaRPr sz="22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200">
              <a:solidFill>
                <a:schemeClr val="dk1"/>
              </a:solidFill>
              <a:latin typeface="Calibri"/>
              <a:ea typeface="Calibri"/>
              <a:cs typeface="Calibri"/>
              <a:sym typeface="Calibri"/>
            </a:endParaRPr>
          </a:p>
          <a:p>
            <a:pPr indent="-368300" lvl="0" marL="457200" rtl="0" algn="just">
              <a:spcBef>
                <a:spcPts val="0"/>
              </a:spcBef>
              <a:spcAft>
                <a:spcPts val="0"/>
              </a:spcAft>
              <a:buSzPts val="2200"/>
              <a:buFont typeface="Calibri"/>
              <a:buChar char="●"/>
            </a:pPr>
            <a:r>
              <a:rPr b="1" lang="it-IT" sz="2200">
                <a:latin typeface="Calibri"/>
                <a:ea typeface="Calibri"/>
                <a:cs typeface="Calibri"/>
                <a:sym typeface="Calibri"/>
              </a:rPr>
              <a:t>Web application </a:t>
            </a:r>
            <a:r>
              <a:rPr lang="it-IT" sz="2200">
                <a:latin typeface="Calibri"/>
                <a:ea typeface="Calibri"/>
                <a:cs typeface="Calibri"/>
                <a:sym typeface="Calibri"/>
              </a:rPr>
              <a:t>sviluppata in Node.js tramite il framework </a:t>
            </a:r>
            <a:r>
              <a:rPr b="1" lang="it-IT" sz="2200">
                <a:latin typeface="Calibri"/>
                <a:ea typeface="Calibri"/>
                <a:cs typeface="Calibri"/>
                <a:sym typeface="Calibri"/>
              </a:rPr>
              <a:t>Nest.js </a:t>
            </a:r>
            <a:r>
              <a:rPr lang="it-IT" sz="2200">
                <a:latin typeface="Calibri"/>
                <a:ea typeface="Calibri"/>
                <a:cs typeface="Calibri"/>
                <a:sym typeface="Calibri"/>
              </a:rPr>
              <a:t>e scritta in linguaggio </a:t>
            </a:r>
            <a:r>
              <a:rPr b="1" lang="it-IT" sz="2200">
                <a:latin typeface="Calibri"/>
                <a:ea typeface="Calibri"/>
                <a:cs typeface="Calibri"/>
                <a:sym typeface="Calibri"/>
              </a:rPr>
              <a:t>Typescript</a:t>
            </a:r>
            <a:endParaRPr b="1" sz="2200">
              <a:latin typeface="Calibri"/>
              <a:ea typeface="Calibri"/>
              <a:cs typeface="Calibri"/>
              <a:sym typeface="Calibri"/>
            </a:endParaRPr>
          </a:p>
          <a:p>
            <a:pPr indent="0" lvl="0" marL="457200" rtl="0" algn="just">
              <a:spcBef>
                <a:spcPts val="0"/>
              </a:spcBef>
              <a:spcAft>
                <a:spcPts val="0"/>
              </a:spcAft>
              <a:buNone/>
            </a:pPr>
            <a:r>
              <a:t/>
            </a:r>
            <a:endParaRPr sz="2200">
              <a:latin typeface="Calibri"/>
              <a:ea typeface="Calibri"/>
              <a:cs typeface="Calibri"/>
              <a:sym typeface="Calibri"/>
            </a:endParaRPr>
          </a:p>
          <a:p>
            <a:pPr indent="-368300" lvl="0" marL="457200" rtl="0" algn="just">
              <a:spcBef>
                <a:spcPts val="0"/>
              </a:spcBef>
              <a:spcAft>
                <a:spcPts val="0"/>
              </a:spcAft>
              <a:buSzPts val="2200"/>
              <a:buFont typeface="Calibri"/>
              <a:buChar char="●"/>
            </a:pPr>
            <a:r>
              <a:rPr lang="it-IT" sz="2200">
                <a:latin typeface="Calibri"/>
                <a:ea typeface="Calibri"/>
                <a:cs typeface="Calibri"/>
                <a:sym typeface="Calibri"/>
              </a:rPr>
              <a:t>Le API sono sviluppate in </a:t>
            </a:r>
            <a:r>
              <a:rPr b="1" lang="it-IT" sz="2200">
                <a:latin typeface="Calibri"/>
                <a:ea typeface="Calibri"/>
                <a:cs typeface="Calibri"/>
                <a:sym typeface="Calibri"/>
              </a:rPr>
              <a:t>GraphQL </a:t>
            </a:r>
            <a:r>
              <a:rPr lang="it-IT" sz="2200">
                <a:latin typeface="Calibri"/>
                <a:ea typeface="Calibri"/>
                <a:cs typeface="Calibri"/>
                <a:sym typeface="Calibri"/>
              </a:rPr>
              <a:t>che consente di ridurre il numero di chiamate al Backend. Le chiamate vengono gestite in un unico percorso di andata/ritorno e i client ricevono solo i dati che hanno richiesto</a:t>
            </a:r>
            <a:endParaRPr sz="2200">
              <a:latin typeface="Calibri"/>
              <a:ea typeface="Calibri"/>
              <a:cs typeface="Calibri"/>
              <a:sym typeface="Calibri"/>
            </a:endParaRPr>
          </a:p>
          <a:p>
            <a:pPr indent="0" lvl="0" marL="0" rtl="0" algn="just">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pic>
        <p:nvPicPr>
          <p:cNvPr id="387" name="Google Shape;387;g12b0bdd22da_0_16"/>
          <p:cNvPicPr preferRelativeResize="0"/>
          <p:nvPr/>
        </p:nvPicPr>
        <p:blipFill rotWithShape="1">
          <a:blip r:embed="rId3">
            <a:alphaModFix/>
          </a:blip>
          <a:srcRect b="50062" l="79554" r="4489" t="13066"/>
          <a:stretch/>
        </p:blipFill>
        <p:spPr>
          <a:xfrm>
            <a:off x="2138875" y="917825"/>
            <a:ext cx="1651714" cy="1635874"/>
          </a:xfrm>
          <a:prstGeom prst="rect">
            <a:avLst/>
          </a:prstGeom>
          <a:noFill/>
          <a:ln>
            <a:noFill/>
          </a:ln>
        </p:spPr>
      </p:pic>
      <p:pic>
        <p:nvPicPr>
          <p:cNvPr id="388" name="Google Shape;388;g12b0bdd22da_0_16"/>
          <p:cNvPicPr preferRelativeResize="0"/>
          <p:nvPr/>
        </p:nvPicPr>
        <p:blipFill>
          <a:blip r:embed="rId4">
            <a:alphaModFix/>
          </a:blip>
          <a:stretch>
            <a:fillRect/>
          </a:stretch>
        </p:blipFill>
        <p:spPr>
          <a:xfrm>
            <a:off x="9288323" y="1032265"/>
            <a:ext cx="1243451" cy="1243451"/>
          </a:xfrm>
          <a:prstGeom prst="rect">
            <a:avLst/>
          </a:prstGeom>
          <a:noFill/>
          <a:ln>
            <a:noFill/>
          </a:ln>
        </p:spPr>
      </p:pic>
      <p:pic>
        <p:nvPicPr>
          <p:cNvPr id="389" name="Google Shape;389;g12b0bdd22da_0_16"/>
          <p:cNvPicPr preferRelativeResize="0"/>
          <p:nvPr/>
        </p:nvPicPr>
        <p:blipFill>
          <a:blip r:embed="rId5">
            <a:alphaModFix/>
          </a:blip>
          <a:stretch>
            <a:fillRect/>
          </a:stretch>
        </p:blipFill>
        <p:spPr>
          <a:xfrm>
            <a:off x="4898813" y="917835"/>
            <a:ext cx="2773672" cy="14723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12b0bdd22da_0_27"/>
          <p:cNvSpPr txBox="1"/>
          <p:nvPr>
            <p:ph type="title"/>
          </p:nvPr>
        </p:nvSpPr>
        <p:spPr>
          <a:xfrm>
            <a:off x="1006763" y="116815"/>
            <a:ext cx="9525000" cy="801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IT"/>
              <a:t>Customer Experience Manager</a:t>
            </a:r>
            <a:endParaRPr b="0">
              <a:latin typeface="Arial Rounded"/>
              <a:ea typeface="Arial Rounded"/>
              <a:cs typeface="Arial Rounded"/>
              <a:sym typeface="Arial Rounded"/>
            </a:endParaRPr>
          </a:p>
        </p:txBody>
      </p:sp>
      <p:sp>
        <p:nvSpPr>
          <p:cNvPr id="396" name="Google Shape;396;g12b0bdd22da_0_27"/>
          <p:cNvSpPr txBox="1"/>
          <p:nvPr>
            <p:ph idx="12" type="sldNum"/>
          </p:nvPr>
        </p:nvSpPr>
        <p:spPr>
          <a:xfrm>
            <a:off x="8610600" y="6527802"/>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
        <p:nvSpPr>
          <p:cNvPr id="397" name="Google Shape;397;g12b0bdd22da_0_27"/>
          <p:cNvSpPr txBox="1"/>
          <p:nvPr/>
        </p:nvSpPr>
        <p:spPr>
          <a:xfrm>
            <a:off x="812800" y="1770100"/>
            <a:ext cx="50937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t/>
            </a:r>
            <a:endParaRPr>
              <a:latin typeface="Calibri"/>
              <a:ea typeface="Calibri"/>
              <a:cs typeface="Calibri"/>
              <a:sym typeface="Calibri"/>
            </a:endParaRPr>
          </a:p>
        </p:txBody>
      </p:sp>
      <p:pic>
        <p:nvPicPr>
          <p:cNvPr id="398" name="Google Shape;398;g12b0bdd22da_0_27"/>
          <p:cNvPicPr preferRelativeResize="0"/>
          <p:nvPr/>
        </p:nvPicPr>
        <p:blipFill>
          <a:blip r:embed="rId3">
            <a:alphaModFix/>
          </a:blip>
          <a:stretch>
            <a:fillRect/>
          </a:stretch>
        </p:blipFill>
        <p:spPr>
          <a:xfrm>
            <a:off x="144500" y="1994725"/>
            <a:ext cx="5669309" cy="3026575"/>
          </a:xfrm>
          <a:prstGeom prst="rect">
            <a:avLst/>
          </a:prstGeom>
          <a:noFill/>
          <a:ln>
            <a:noFill/>
          </a:ln>
        </p:spPr>
      </p:pic>
      <p:pic>
        <p:nvPicPr>
          <p:cNvPr id="399" name="Google Shape;399;g12b0bdd22da_0_27"/>
          <p:cNvPicPr preferRelativeResize="0"/>
          <p:nvPr/>
        </p:nvPicPr>
        <p:blipFill>
          <a:blip r:embed="rId4">
            <a:alphaModFix/>
          </a:blip>
          <a:stretch>
            <a:fillRect/>
          </a:stretch>
        </p:blipFill>
        <p:spPr>
          <a:xfrm>
            <a:off x="5813800" y="1994725"/>
            <a:ext cx="6245425" cy="30265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12b0bdd22da_0_35"/>
          <p:cNvSpPr txBox="1"/>
          <p:nvPr>
            <p:ph type="title"/>
          </p:nvPr>
        </p:nvSpPr>
        <p:spPr>
          <a:xfrm>
            <a:off x="1006763" y="116815"/>
            <a:ext cx="9525000" cy="801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IT"/>
              <a:t>Push Notification System</a:t>
            </a:r>
            <a:endParaRPr b="0">
              <a:latin typeface="Arial Rounded"/>
              <a:ea typeface="Arial Rounded"/>
              <a:cs typeface="Arial Rounded"/>
              <a:sym typeface="Arial Rounded"/>
            </a:endParaRPr>
          </a:p>
        </p:txBody>
      </p:sp>
      <p:sp>
        <p:nvSpPr>
          <p:cNvPr id="406" name="Google Shape;406;g12b0bdd22da_0_35"/>
          <p:cNvSpPr txBox="1"/>
          <p:nvPr>
            <p:ph idx="12" type="sldNum"/>
          </p:nvPr>
        </p:nvSpPr>
        <p:spPr>
          <a:xfrm>
            <a:off x="8610600" y="6527802"/>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
        <p:nvSpPr>
          <p:cNvPr id="407" name="Google Shape;407;g12b0bdd22da_0_35"/>
          <p:cNvSpPr txBox="1"/>
          <p:nvPr/>
        </p:nvSpPr>
        <p:spPr>
          <a:xfrm>
            <a:off x="1083575" y="3148450"/>
            <a:ext cx="10270200" cy="2077800"/>
          </a:xfrm>
          <a:prstGeom prst="rect">
            <a:avLst/>
          </a:prstGeom>
          <a:noFill/>
          <a:ln>
            <a:noFill/>
          </a:ln>
        </p:spPr>
        <p:txBody>
          <a:bodyPr anchorCtr="0" anchor="t" bIns="91425" lIns="91425" spcFirstLastPara="1" rIns="91425" wrap="square" tIns="91425">
            <a:spAutoFit/>
          </a:bodyPr>
          <a:lstStyle/>
          <a:p>
            <a:pPr indent="-361950" lvl="0" marL="457200" rtl="0" algn="just">
              <a:spcBef>
                <a:spcPts val="0"/>
              </a:spcBef>
              <a:spcAft>
                <a:spcPts val="0"/>
              </a:spcAft>
              <a:buSzPts val="2100"/>
              <a:buFont typeface="Calibri"/>
              <a:buChar char="●"/>
            </a:pPr>
            <a:r>
              <a:rPr b="1" lang="it-IT" sz="2100">
                <a:latin typeface="Calibri"/>
                <a:ea typeface="Calibri"/>
                <a:cs typeface="Calibri"/>
                <a:sym typeface="Calibri"/>
              </a:rPr>
              <a:t>Modulo </a:t>
            </a:r>
            <a:r>
              <a:rPr lang="it-IT" sz="2100">
                <a:latin typeface="Calibri"/>
                <a:ea typeface="Calibri"/>
                <a:cs typeface="Calibri"/>
                <a:sym typeface="Calibri"/>
              </a:rPr>
              <a:t>sviluppato in </a:t>
            </a:r>
            <a:r>
              <a:rPr b="1" lang="it-IT" sz="2100">
                <a:latin typeface="Calibri"/>
                <a:ea typeface="Calibri"/>
                <a:cs typeface="Calibri"/>
                <a:sym typeface="Calibri"/>
              </a:rPr>
              <a:t>Node.js </a:t>
            </a:r>
            <a:r>
              <a:rPr lang="it-IT" sz="2100">
                <a:latin typeface="Calibri"/>
                <a:ea typeface="Calibri"/>
                <a:cs typeface="Calibri"/>
                <a:sym typeface="Calibri"/>
              </a:rPr>
              <a:t>che consente al sistema di Customer Experience Manager di interfacciarsi con l’app MySBC</a:t>
            </a:r>
            <a:endParaRPr sz="2100">
              <a:latin typeface="Calibri"/>
              <a:ea typeface="Calibri"/>
              <a:cs typeface="Calibri"/>
              <a:sym typeface="Calibri"/>
            </a:endParaRPr>
          </a:p>
          <a:p>
            <a:pPr indent="0" lvl="0" marL="457200" rtl="0" algn="just">
              <a:spcBef>
                <a:spcPts val="0"/>
              </a:spcBef>
              <a:spcAft>
                <a:spcPts val="0"/>
              </a:spcAft>
              <a:buNone/>
            </a:pPr>
            <a:r>
              <a:t/>
            </a:r>
            <a:endParaRPr sz="2100">
              <a:latin typeface="Calibri"/>
              <a:ea typeface="Calibri"/>
              <a:cs typeface="Calibri"/>
              <a:sym typeface="Calibri"/>
            </a:endParaRPr>
          </a:p>
          <a:p>
            <a:pPr indent="-361950" lvl="0" marL="457200" rtl="0" algn="just">
              <a:spcBef>
                <a:spcPts val="0"/>
              </a:spcBef>
              <a:spcAft>
                <a:spcPts val="0"/>
              </a:spcAft>
              <a:buSzPts val="2100"/>
              <a:buFont typeface="Calibri"/>
              <a:buChar char="●"/>
            </a:pPr>
            <a:r>
              <a:rPr lang="it-IT" sz="2100">
                <a:latin typeface="Calibri"/>
                <a:ea typeface="Calibri"/>
                <a:cs typeface="Calibri"/>
                <a:sym typeface="Calibri"/>
              </a:rPr>
              <a:t>Tramite un’integrazione con il servizio </a:t>
            </a:r>
            <a:r>
              <a:rPr b="1" lang="it-IT" sz="2100">
                <a:latin typeface="Calibri"/>
                <a:ea typeface="Calibri"/>
                <a:cs typeface="Calibri"/>
                <a:sym typeface="Calibri"/>
              </a:rPr>
              <a:t>Firebase </a:t>
            </a:r>
            <a:r>
              <a:rPr lang="it-IT" sz="2100">
                <a:latin typeface="Calibri"/>
                <a:ea typeface="Calibri"/>
                <a:cs typeface="Calibri"/>
                <a:sym typeface="Calibri"/>
              </a:rPr>
              <a:t>di Google vengono inviate notifiche sui questionari da compilare direttamente all’interno dell’applicazione</a:t>
            </a:r>
            <a:endParaRPr sz="21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pic>
        <p:nvPicPr>
          <p:cNvPr id="408" name="Google Shape;408;g12b0bdd22da_0_35"/>
          <p:cNvPicPr preferRelativeResize="0"/>
          <p:nvPr/>
        </p:nvPicPr>
        <p:blipFill rotWithShape="1">
          <a:blip r:embed="rId3">
            <a:alphaModFix/>
          </a:blip>
          <a:srcRect b="48291" l="45940" r="40119" t="11646"/>
          <a:stretch/>
        </p:blipFill>
        <p:spPr>
          <a:xfrm>
            <a:off x="2842975" y="1058050"/>
            <a:ext cx="1481100" cy="1824276"/>
          </a:xfrm>
          <a:prstGeom prst="rect">
            <a:avLst/>
          </a:prstGeom>
          <a:noFill/>
          <a:ln>
            <a:noFill/>
          </a:ln>
        </p:spPr>
      </p:pic>
      <p:pic>
        <p:nvPicPr>
          <p:cNvPr id="409" name="Google Shape;409;g12b0bdd22da_0_35"/>
          <p:cNvPicPr preferRelativeResize="0"/>
          <p:nvPr/>
        </p:nvPicPr>
        <p:blipFill>
          <a:blip r:embed="rId4">
            <a:alphaModFix/>
          </a:blip>
          <a:stretch>
            <a:fillRect/>
          </a:stretch>
        </p:blipFill>
        <p:spPr>
          <a:xfrm>
            <a:off x="6029825" y="844725"/>
            <a:ext cx="4392076" cy="2250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12b0bdd22da_0_45"/>
          <p:cNvSpPr/>
          <p:nvPr/>
        </p:nvSpPr>
        <p:spPr>
          <a:xfrm>
            <a:off x="8045225" y="297975"/>
            <a:ext cx="2910600" cy="5908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12b0bdd22da_0_45"/>
          <p:cNvSpPr txBox="1"/>
          <p:nvPr>
            <p:ph type="title"/>
          </p:nvPr>
        </p:nvSpPr>
        <p:spPr>
          <a:xfrm>
            <a:off x="1006763" y="116815"/>
            <a:ext cx="9525000" cy="801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IT"/>
              <a:t>Push Notification System</a:t>
            </a:r>
            <a:endParaRPr b="0">
              <a:latin typeface="Arial Rounded"/>
              <a:ea typeface="Arial Rounded"/>
              <a:cs typeface="Arial Rounded"/>
              <a:sym typeface="Arial Rounded"/>
            </a:endParaRPr>
          </a:p>
        </p:txBody>
      </p:sp>
      <p:sp>
        <p:nvSpPr>
          <p:cNvPr id="417" name="Google Shape;417;g12b0bdd22da_0_45"/>
          <p:cNvSpPr txBox="1"/>
          <p:nvPr>
            <p:ph idx="12" type="sldNum"/>
          </p:nvPr>
        </p:nvSpPr>
        <p:spPr>
          <a:xfrm>
            <a:off x="8610600" y="6527802"/>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
        <p:nvSpPr>
          <p:cNvPr id="418" name="Google Shape;418;g12b0bdd22da_0_45"/>
          <p:cNvSpPr txBox="1"/>
          <p:nvPr/>
        </p:nvSpPr>
        <p:spPr>
          <a:xfrm>
            <a:off x="812800" y="1770100"/>
            <a:ext cx="50937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t/>
            </a:r>
            <a:endParaRPr>
              <a:latin typeface="Calibri"/>
              <a:ea typeface="Calibri"/>
              <a:cs typeface="Calibri"/>
              <a:sym typeface="Calibri"/>
            </a:endParaRPr>
          </a:p>
        </p:txBody>
      </p:sp>
      <p:sp>
        <p:nvSpPr>
          <p:cNvPr id="419" name="Google Shape;419;g12b0bdd22da_0_45"/>
          <p:cNvSpPr txBox="1"/>
          <p:nvPr/>
        </p:nvSpPr>
        <p:spPr>
          <a:xfrm>
            <a:off x="1137775" y="1178700"/>
            <a:ext cx="5093700" cy="5202600"/>
          </a:xfrm>
          <a:prstGeom prst="rect">
            <a:avLst/>
          </a:prstGeom>
          <a:noFill/>
          <a:ln>
            <a:noFill/>
          </a:ln>
        </p:spPr>
        <p:txBody>
          <a:bodyPr anchorCtr="0" anchor="t" bIns="91425" lIns="91425" spcFirstLastPara="1" rIns="91425" wrap="square" tIns="91425">
            <a:spAutoFit/>
          </a:bodyPr>
          <a:lstStyle/>
          <a:p>
            <a:pPr indent="-368300" lvl="0" marL="457200" rtl="0" algn="just">
              <a:spcBef>
                <a:spcPts val="0"/>
              </a:spcBef>
              <a:spcAft>
                <a:spcPts val="0"/>
              </a:spcAft>
              <a:buSzPts val="2200"/>
              <a:buFont typeface="Calibri"/>
              <a:buChar char="●"/>
            </a:pPr>
            <a:r>
              <a:rPr lang="it-IT" sz="2200">
                <a:latin typeface="Calibri"/>
                <a:ea typeface="Calibri"/>
                <a:cs typeface="Calibri"/>
                <a:sym typeface="Calibri"/>
              </a:rPr>
              <a:t>L’integrazione con le </a:t>
            </a:r>
            <a:r>
              <a:rPr b="1" lang="it-IT" sz="2200">
                <a:latin typeface="Calibri"/>
                <a:ea typeface="Calibri"/>
                <a:cs typeface="Calibri"/>
                <a:sym typeface="Calibri"/>
              </a:rPr>
              <a:t>push notifications </a:t>
            </a:r>
            <a:r>
              <a:rPr lang="it-IT" sz="2200">
                <a:latin typeface="Calibri"/>
                <a:ea typeface="Calibri"/>
                <a:cs typeface="Calibri"/>
                <a:sym typeface="Calibri"/>
              </a:rPr>
              <a:t>di Android e iOS consente di ricevere le notifiche direttamente sul dispositivo</a:t>
            </a:r>
            <a:endParaRPr sz="2200">
              <a:latin typeface="Calibri"/>
              <a:ea typeface="Calibri"/>
              <a:cs typeface="Calibri"/>
              <a:sym typeface="Calibri"/>
            </a:endParaRPr>
          </a:p>
          <a:p>
            <a:pPr indent="0" lvl="0" marL="457200" rtl="0" algn="just">
              <a:spcBef>
                <a:spcPts val="0"/>
              </a:spcBef>
              <a:spcAft>
                <a:spcPts val="0"/>
              </a:spcAft>
              <a:buNone/>
            </a:pPr>
            <a:r>
              <a:t/>
            </a:r>
            <a:endParaRPr sz="2200">
              <a:latin typeface="Calibri"/>
              <a:ea typeface="Calibri"/>
              <a:cs typeface="Calibri"/>
              <a:sym typeface="Calibri"/>
            </a:endParaRPr>
          </a:p>
          <a:p>
            <a:pPr indent="-368300" lvl="0" marL="457200" rtl="0" algn="just">
              <a:spcBef>
                <a:spcPts val="0"/>
              </a:spcBef>
              <a:spcAft>
                <a:spcPts val="0"/>
              </a:spcAft>
              <a:buSzPts val="2200"/>
              <a:buFont typeface="Calibri"/>
              <a:buChar char="●"/>
            </a:pPr>
            <a:r>
              <a:rPr lang="it-IT" sz="2200">
                <a:latin typeface="Calibri"/>
                <a:ea typeface="Calibri"/>
                <a:cs typeface="Calibri"/>
                <a:sym typeface="Calibri"/>
              </a:rPr>
              <a:t>E’ possibile compilare il questionario direttamente dal dispositivo mobile e poter accedere successivamente al questionario tramite il centro notifiche integrato in App</a:t>
            </a:r>
            <a:endParaRPr sz="2200">
              <a:latin typeface="Calibri"/>
              <a:ea typeface="Calibri"/>
              <a:cs typeface="Calibri"/>
              <a:sym typeface="Calibri"/>
            </a:endParaRPr>
          </a:p>
          <a:p>
            <a:pPr indent="0" lvl="0" marL="457200" rtl="0" algn="just">
              <a:spcBef>
                <a:spcPts val="0"/>
              </a:spcBef>
              <a:spcAft>
                <a:spcPts val="0"/>
              </a:spcAft>
              <a:buNone/>
            </a:pPr>
            <a:r>
              <a:t/>
            </a:r>
            <a:endParaRPr sz="2200">
              <a:latin typeface="Calibri"/>
              <a:ea typeface="Calibri"/>
              <a:cs typeface="Calibri"/>
              <a:sym typeface="Calibri"/>
            </a:endParaRPr>
          </a:p>
          <a:p>
            <a:pPr indent="-368300" lvl="0" marL="457200" rtl="0" algn="just">
              <a:spcBef>
                <a:spcPts val="0"/>
              </a:spcBef>
              <a:spcAft>
                <a:spcPts val="0"/>
              </a:spcAft>
              <a:buSzPts val="2200"/>
              <a:buFont typeface="Calibri"/>
              <a:buChar char="●"/>
            </a:pPr>
            <a:r>
              <a:rPr lang="it-IT" sz="2200">
                <a:latin typeface="Calibri"/>
                <a:ea typeface="Calibri"/>
                <a:cs typeface="Calibri"/>
                <a:sym typeface="Calibri"/>
              </a:rPr>
              <a:t>I dati vengono quindi inviati al backend del modulo </a:t>
            </a:r>
            <a:r>
              <a:rPr b="1" lang="it-IT" sz="2200">
                <a:latin typeface="Calibri"/>
                <a:ea typeface="Calibri"/>
                <a:cs typeface="Calibri"/>
                <a:sym typeface="Calibri"/>
              </a:rPr>
              <a:t>CEM </a:t>
            </a:r>
            <a:r>
              <a:rPr lang="it-IT" sz="2200">
                <a:latin typeface="Calibri"/>
                <a:ea typeface="Calibri"/>
                <a:cs typeface="Calibri"/>
                <a:sym typeface="Calibri"/>
              </a:rPr>
              <a:t>dove verranno raccolti e potranno essere successivamente analizzati</a:t>
            </a:r>
            <a:endParaRPr sz="2200">
              <a:latin typeface="Calibri"/>
              <a:ea typeface="Calibri"/>
              <a:cs typeface="Calibri"/>
              <a:sym typeface="Calibri"/>
            </a:endParaRPr>
          </a:p>
          <a:p>
            <a:pPr indent="0" lvl="0" marL="457200" rtl="0" algn="l">
              <a:spcBef>
                <a:spcPts val="0"/>
              </a:spcBef>
              <a:spcAft>
                <a:spcPts val="0"/>
              </a:spcAft>
              <a:buNone/>
            </a:pPr>
            <a:r>
              <a:t/>
            </a:r>
            <a:endParaRPr b="1" sz="1800">
              <a:latin typeface="Calibri"/>
              <a:ea typeface="Calibri"/>
              <a:cs typeface="Calibri"/>
              <a:sym typeface="Calibri"/>
            </a:endParaRPr>
          </a:p>
        </p:txBody>
      </p:sp>
      <p:pic>
        <p:nvPicPr>
          <p:cNvPr id="420" name="Google Shape;420;g12b0bdd22da_0_45" title="RPReplay_Final1652547958.mp4">
            <a:hlinkClick r:id="rId3"/>
          </p:cNvPr>
          <p:cNvPicPr preferRelativeResize="0"/>
          <p:nvPr/>
        </p:nvPicPr>
        <p:blipFill>
          <a:blip r:embed="rId4">
            <a:alphaModFix/>
          </a:blip>
          <a:stretch>
            <a:fillRect/>
          </a:stretch>
        </p:blipFill>
        <p:spPr>
          <a:xfrm>
            <a:off x="8059863" y="451800"/>
            <a:ext cx="2910600" cy="5601150"/>
          </a:xfrm>
          <a:prstGeom prst="rect">
            <a:avLst/>
          </a:prstGeom>
          <a:noFill/>
          <a:ln>
            <a:noFill/>
          </a:ln>
        </p:spPr>
      </p:pic>
      <p:pic>
        <p:nvPicPr>
          <p:cNvPr id="421" name="Google Shape;421;g12b0bdd22da_0_45"/>
          <p:cNvPicPr preferRelativeResize="0"/>
          <p:nvPr/>
        </p:nvPicPr>
        <p:blipFill>
          <a:blip r:embed="rId5">
            <a:alphaModFix/>
          </a:blip>
          <a:stretch>
            <a:fillRect/>
          </a:stretch>
        </p:blipFill>
        <p:spPr>
          <a:xfrm>
            <a:off x="6231475" y="151250"/>
            <a:ext cx="6567375" cy="618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12b0bdd22da_0_55"/>
          <p:cNvSpPr txBox="1"/>
          <p:nvPr>
            <p:ph type="title"/>
          </p:nvPr>
        </p:nvSpPr>
        <p:spPr>
          <a:xfrm>
            <a:off x="1006763" y="116815"/>
            <a:ext cx="9525000" cy="801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IT"/>
              <a:t>Altre tecnologie e ambienti</a:t>
            </a:r>
            <a:endParaRPr b="0">
              <a:latin typeface="Arial Rounded"/>
              <a:ea typeface="Arial Rounded"/>
              <a:cs typeface="Arial Rounded"/>
              <a:sym typeface="Arial Rounded"/>
            </a:endParaRPr>
          </a:p>
        </p:txBody>
      </p:sp>
      <p:sp>
        <p:nvSpPr>
          <p:cNvPr id="428" name="Google Shape;428;g12b0bdd22da_0_55"/>
          <p:cNvSpPr txBox="1"/>
          <p:nvPr>
            <p:ph idx="12" type="sldNum"/>
          </p:nvPr>
        </p:nvSpPr>
        <p:spPr>
          <a:xfrm>
            <a:off x="8610600" y="6527802"/>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
        <p:nvSpPr>
          <p:cNvPr id="429" name="Google Shape;429;g12b0bdd22da_0_55"/>
          <p:cNvSpPr txBox="1"/>
          <p:nvPr/>
        </p:nvSpPr>
        <p:spPr>
          <a:xfrm>
            <a:off x="1137775" y="1481100"/>
            <a:ext cx="7080600" cy="4587000"/>
          </a:xfrm>
          <a:prstGeom prst="rect">
            <a:avLst/>
          </a:prstGeom>
          <a:noFill/>
          <a:ln>
            <a:noFill/>
          </a:ln>
        </p:spPr>
        <p:txBody>
          <a:bodyPr anchorCtr="0" anchor="t" bIns="91425" lIns="91425" spcFirstLastPara="1" rIns="91425" wrap="square" tIns="91425">
            <a:spAutoFit/>
          </a:bodyPr>
          <a:lstStyle/>
          <a:p>
            <a:pPr indent="-368300" lvl="0" marL="457200" rtl="0" algn="just">
              <a:spcBef>
                <a:spcPts val="0"/>
              </a:spcBef>
              <a:spcAft>
                <a:spcPts val="0"/>
              </a:spcAft>
              <a:buSzPts val="2200"/>
              <a:buFont typeface="Calibri"/>
              <a:buChar char="●"/>
            </a:pPr>
            <a:r>
              <a:rPr lang="it-IT" sz="2200">
                <a:latin typeface="Calibri"/>
                <a:ea typeface="Calibri"/>
                <a:cs typeface="Calibri"/>
                <a:sym typeface="Calibri"/>
              </a:rPr>
              <a:t>Sia per le </a:t>
            </a:r>
            <a:r>
              <a:rPr b="1" lang="it-IT" sz="2200">
                <a:latin typeface="Calibri"/>
                <a:ea typeface="Calibri"/>
                <a:cs typeface="Calibri"/>
                <a:sym typeface="Calibri"/>
              </a:rPr>
              <a:t>App</a:t>
            </a:r>
            <a:r>
              <a:rPr lang="it-IT" sz="2200">
                <a:latin typeface="Calibri"/>
                <a:ea typeface="Calibri"/>
                <a:cs typeface="Calibri"/>
                <a:sym typeface="Calibri"/>
              </a:rPr>
              <a:t> </a:t>
            </a:r>
            <a:r>
              <a:rPr b="1" lang="it-IT" sz="2200">
                <a:latin typeface="Calibri"/>
                <a:ea typeface="Calibri"/>
                <a:cs typeface="Calibri"/>
                <a:sym typeface="Calibri"/>
              </a:rPr>
              <a:t>Mobile </a:t>
            </a:r>
            <a:r>
              <a:rPr lang="it-IT" sz="2200">
                <a:latin typeface="Calibri"/>
                <a:ea typeface="Calibri"/>
                <a:cs typeface="Calibri"/>
                <a:sym typeface="Calibri"/>
              </a:rPr>
              <a:t>che per gli altri componenti come il </a:t>
            </a:r>
            <a:r>
              <a:rPr b="1" lang="it-IT" sz="2200">
                <a:latin typeface="Calibri"/>
                <a:ea typeface="Calibri"/>
                <a:cs typeface="Calibri"/>
                <a:sym typeface="Calibri"/>
              </a:rPr>
              <a:t>Customer Experience Manager, </a:t>
            </a:r>
            <a:r>
              <a:rPr lang="it-IT" sz="2200">
                <a:latin typeface="Calibri"/>
                <a:ea typeface="Calibri"/>
                <a:cs typeface="Calibri"/>
                <a:sym typeface="Calibri"/>
              </a:rPr>
              <a:t>il </a:t>
            </a:r>
            <a:r>
              <a:rPr b="1" lang="it-IT" sz="2200">
                <a:latin typeface="Calibri"/>
                <a:ea typeface="Calibri"/>
                <a:cs typeface="Calibri"/>
                <a:sym typeface="Calibri"/>
              </a:rPr>
              <a:t>Push Notification System </a:t>
            </a:r>
            <a:r>
              <a:rPr lang="it-IT" sz="2200">
                <a:latin typeface="Calibri"/>
                <a:ea typeface="Calibri"/>
                <a:cs typeface="Calibri"/>
                <a:sym typeface="Calibri"/>
              </a:rPr>
              <a:t>e l’</a:t>
            </a:r>
            <a:r>
              <a:rPr b="1" lang="it-IT" sz="2200">
                <a:latin typeface="Calibri"/>
                <a:ea typeface="Calibri"/>
                <a:cs typeface="Calibri"/>
                <a:sym typeface="Calibri"/>
              </a:rPr>
              <a:t>API Gateway </a:t>
            </a:r>
            <a:r>
              <a:rPr lang="it-IT" sz="2200">
                <a:latin typeface="Calibri"/>
                <a:ea typeface="Calibri"/>
                <a:cs typeface="Calibri"/>
                <a:sym typeface="Calibri"/>
              </a:rPr>
              <a:t>sono stati predisposti </a:t>
            </a:r>
            <a:r>
              <a:rPr b="1" lang="it-IT" sz="2200">
                <a:latin typeface="Calibri"/>
                <a:ea typeface="Calibri"/>
                <a:cs typeface="Calibri"/>
                <a:sym typeface="Calibri"/>
              </a:rPr>
              <a:t>ambienti separati </a:t>
            </a:r>
            <a:r>
              <a:rPr lang="it-IT" sz="2200">
                <a:latin typeface="Calibri"/>
                <a:ea typeface="Calibri"/>
                <a:cs typeface="Calibri"/>
                <a:sym typeface="Calibri"/>
              </a:rPr>
              <a:t>per </a:t>
            </a:r>
            <a:r>
              <a:rPr b="1" lang="it-IT" sz="2200">
                <a:latin typeface="Calibri"/>
                <a:ea typeface="Calibri"/>
                <a:cs typeface="Calibri"/>
                <a:sym typeface="Calibri"/>
              </a:rPr>
              <a:t>Sviluppo, Test </a:t>
            </a:r>
            <a:r>
              <a:rPr lang="it-IT" sz="2200">
                <a:latin typeface="Calibri"/>
                <a:ea typeface="Calibri"/>
                <a:cs typeface="Calibri"/>
                <a:sym typeface="Calibri"/>
              </a:rPr>
              <a:t>e </a:t>
            </a:r>
            <a:r>
              <a:rPr b="1" lang="it-IT" sz="2200">
                <a:latin typeface="Calibri"/>
                <a:ea typeface="Calibri"/>
                <a:cs typeface="Calibri"/>
                <a:sym typeface="Calibri"/>
              </a:rPr>
              <a:t>Produzione</a:t>
            </a:r>
            <a:endParaRPr b="1" sz="2200">
              <a:latin typeface="Calibri"/>
              <a:ea typeface="Calibri"/>
              <a:cs typeface="Calibri"/>
              <a:sym typeface="Calibri"/>
            </a:endParaRPr>
          </a:p>
          <a:p>
            <a:pPr indent="0" lvl="0" marL="457200" rtl="0" algn="just">
              <a:spcBef>
                <a:spcPts val="0"/>
              </a:spcBef>
              <a:spcAft>
                <a:spcPts val="0"/>
              </a:spcAft>
              <a:buNone/>
            </a:pPr>
            <a:r>
              <a:t/>
            </a:r>
            <a:endParaRPr b="1" sz="2200">
              <a:latin typeface="Calibri"/>
              <a:ea typeface="Calibri"/>
              <a:cs typeface="Calibri"/>
              <a:sym typeface="Calibri"/>
            </a:endParaRPr>
          </a:p>
          <a:p>
            <a:pPr indent="-368300" lvl="0" marL="457200" rtl="0" algn="just">
              <a:spcBef>
                <a:spcPts val="0"/>
              </a:spcBef>
              <a:spcAft>
                <a:spcPts val="0"/>
              </a:spcAft>
              <a:buSzPts val="2200"/>
              <a:buFont typeface="Calibri"/>
              <a:buChar char="●"/>
            </a:pPr>
            <a:r>
              <a:rPr lang="it-IT" sz="2200">
                <a:latin typeface="Calibri"/>
                <a:ea typeface="Calibri"/>
                <a:cs typeface="Calibri"/>
                <a:sym typeface="Calibri"/>
              </a:rPr>
              <a:t>Tramite il servizio </a:t>
            </a:r>
            <a:r>
              <a:rPr b="1" lang="it-IT" sz="2200">
                <a:latin typeface="Calibri"/>
                <a:ea typeface="Calibri"/>
                <a:cs typeface="Calibri"/>
                <a:sym typeface="Calibri"/>
              </a:rPr>
              <a:t>Firebase</a:t>
            </a:r>
            <a:r>
              <a:rPr lang="it-IT" sz="2200">
                <a:latin typeface="Calibri"/>
                <a:ea typeface="Calibri"/>
                <a:cs typeface="Calibri"/>
                <a:sym typeface="Calibri"/>
              </a:rPr>
              <a:t>, oltre alle notifiche push, vengono gestite le attività di distribuzione delle app di </a:t>
            </a:r>
            <a:r>
              <a:rPr b="1" lang="it-IT" sz="2200">
                <a:latin typeface="Calibri"/>
                <a:ea typeface="Calibri"/>
                <a:cs typeface="Calibri"/>
                <a:sym typeface="Calibri"/>
              </a:rPr>
              <a:t>Sviluppo </a:t>
            </a:r>
            <a:r>
              <a:rPr lang="it-IT" sz="2200">
                <a:latin typeface="Calibri"/>
                <a:ea typeface="Calibri"/>
                <a:cs typeface="Calibri"/>
                <a:sym typeface="Calibri"/>
              </a:rPr>
              <a:t>e </a:t>
            </a:r>
            <a:r>
              <a:rPr b="1" lang="it-IT" sz="2200">
                <a:latin typeface="Calibri"/>
                <a:ea typeface="Calibri"/>
                <a:cs typeface="Calibri"/>
                <a:sym typeface="Calibri"/>
              </a:rPr>
              <a:t>Test</a:t>
            </a:r>
            <a:r>
              <a:rPr lang="it-IT" sz="2200">
                <a:latin typeface="Calibri"/>
                <a:ea typeface="Calibri"/>
                <a:cs typeface="Calibri"/>
                <a:sym typeface="Calibri"/>
              </a:rPr>
              <a:t>. Questo ha consentito di effettuare test sulle applicazioni durante le fasi di sviluppo e User Acceptance Test.</a:t>
            </a:r>
            <a:endParaRPr sz="2200">
              <a:latin typeface="Calibri"/>
              <a:ea typeface="Calibri"/>
              <a:cs typeface="Calibri"/>
              <a:sym typeface="Calibri"/>
            </a:endParaRPr>
          </a:p>
          <a:p>
            <a:pPr indent="0" lvl="0" marL="457200" rtl="0" algn="just">
              <a:spcBef>
                <a:spcPts val="0"/>
              </a:spcBef>
              <a:spcAft>
                <a:spcPts val="0"/>
              </a:spcAft>
              <a:buNone/>
            </a:pPr>
            <a:r>
              <a:t/>
            </a:r>
            <a:endParaRPr sz="2200">
              <a:latin typeface="Calibri"/>
              <a:ea typeface="Calibri"/>
              <a:cs typeface="Calibri"/>
              <a:sym typeface="Calibri"/>
            </a:endParaRPr>
          </a:p>
          <a:p>
            <a:pPr indent="-368300" lvl="0" marL="457200" rtl="0" algn="just">
              <a:spcBef>
                <a:spcPts val="0"/>
              </a:spcBef>
              <a:spcAft>
                <a:spcPts val="0"/>
              </a:spcAft>
              <a:buSzPts val="2200"/>
              <a:buFont typeface="Calibri"/>
              <a:buChar char="●"/>
            </a:pPr>
            <a:r>
              <a:rPr lang="it-IT" sz="2200">
                <a:latin typeface="Calibri"/>
                <a:ea typeface="Calibri"/>
                <a:cs typeface="Calibri"/>
                <a:sym typeface="Calibri"/>
              </a:rPr>
              <a:t>Le app mobile di produzione verranno distribuite, infine, tramite gli </a:t>
            </a:r>
            <a:r>
              <a:rPr b="1" lang="it-IT" sz="2200">
                <a:latin typeface="Calibri"/>
                <a:ea typeface="Calibri"/>
                <a:cs typeface="Calibri"/>
                <a:sym typeface="Calibri"/>
              </a:rPr>
              <a:t>store Apple e Google</a:t>
            </a:r>
            <a:endParaRPr b="1" sz="2200">
              <a:latin typeface="Calibri"/>
              <a:ea typeface="Calibri"/>
              <a:cs typeface="Calibri"/>
              <a:sym typeface="Calibri"/>
            </a:endParaRPr>
          </a:p>
        </p:txBody>
      </p:sp>
      <p:pic>
        <p:nvPicPr>
          <p:cNvPr id="430" name="Google Shape;430;g12b0bdd22da_0_55"/>
          <p:cNvPicPr preferRelativeResize="0"/>
          <p:nvPr/>
        </p:nvPicPr>
        <p:blipFill>
          <a:blip r:embed="rId3">
            <a:alphaModFix/>
          </a:blip>
          <a:stretch>
            <a:fillRect/>
          </a:stretch>
        </p:blipFill>
        <p:spPr>
          <a:xfrm>
            <a:off x="8803121" y="2923562"/>
            <a:ext cx="3008154" cy="1598500"/>
          </a:xfrm>
          <a:prstGeom prst="rect">
            <a:avLst/>
          </a:prstGeom>
          <a:noFill/>
          <a:ln>
            <a:noFill/>
          </a:ln>
        </p:spPr>
      </p:pic>
      <p:pic>
        <p:nvPicPr>
          <p:cNvPr id="431" name="Google Shape;431;g12b0bdd22da_0_55"/>
          <p:cNvPicPr preferRelativeResize="0"/>
          <p:nvPr/>
        </p:nvPicPr>
        <p:blipFill>
          <a:blip r:embed="rId4">
            <a:alphaModFix/>
          </a:blip>
          <a:stretch>
            <a:fillRect/>
          </a:stretch>
        </p:blipFill>
        <p:spPr>
          <a:xfrm>
            <a:off x="9284288" y="4791799"/>
            <a:ext cx="2045825" cy="1406925"/>
          </a:xfrm>
          <a:prstGeom prst="rect">
            <a:avLst/>
          </a:prstGeom>
          <a:noFill/>
          <a:ln>
            <a:noFill/>
          </a:ln>
        </p:spPr>
      </p:pic>
      <p:pic>
        <p:nvPicPr>
          <p:cNvPr id="432" name="Google Shape;432;g12b0bdd22da_0_55"/>
          <p:cNvPicPr preferRelativeResize="0"/>
          <p:nvPr/>
        </p:nvPicPr>
        <p:blipFill>
          <a:blip r:embed="rId5">
            <a:alphaModFix/>
          </a:blip>
          <a:stretch>
            <a:fillRect/>
          </a:stretch>
        </p:blipFill>
        <p:spPr>
          <a:xfrm>
            <a:off x="8693575" y="1481100"/>
            <a:ext cx="3227249" cy="13831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12b0bdd22da_0_276"/>
          <p:cNvSpPr txBox="1"/>
          <p:nvPr>
            <p:ph type="title"/>
          </p:nvPr>
        </p:nvSpPr>
        <p:spPr>
          <a:xfrm>
            <a:off x="1006763" y="878815"/>
            <a:ext cx="9525000" cy="801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39" name="Google Shape;439;g12b0bdd22da_0_27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descr="Università degli Studi di Palermo" id="440" name="Google Shape;440;g12b0bdd22da_0_276"/>
          <p:cNvPicPr preferRelativeResize="0"/>
          <p:nvPr/>
        </p:nvPicPr>
        <p:blipFill rotWithShape="1">
          <a:blip r:embed="rId3">
            <a:alphaModFix/>
          </a:blip>
          <a:srcRect b="14364" l="22768" r="22593" t="13811"/>
          <a:stretch/>
        </p:blipFill>
        <p:spPr>
          <a:xfrm>
            <a:off x="9992613" y="103304"/>
            <a:ext cx="2065624" cy="828056"/>
          </a:xfrm>
          <a:prstGeom prst="rect">
            <a:avLst/>
          </a:prstGeom>
          <a:noFill/>
          <a:ln>
            <a:noFill/>
          </a:ln>
        </p:spPr>
      </p:pic>
      <p:pic>
        <p:nvPicPr>
          <p:cNvPr id="441" name="Google Shape;441;g12b0bdd22da_0_276"/>
          <p:cNvPicPr preferRelativeResize="0"/>
          <p:nvPr/>
        </p:nvPicPr>
        <p:blipFill rotWithShape="1">
          <a:blip r:embed="rId4">
            <a:alphaModFix/>
          </a:blip>
          <a:srcRect b="0" l="0" r="0" t="0"/>
          <a:stretch/>
        </p:blipFill>
        <p:spPr>
          <a:xfrm>
            <a:off x="4681798" y="167952"/>
            <a:ext cx="2911634" cy="664643"/>
          </a:xfrm>
          <a:prstGeom prst="rect">
            <a:avLst/>
          </a:prstGeom>
          <a:noFill/>
          <a:ln>
            <a:noFill/>
          </a:ln>
        </p:spPr>
      </p:pic>
      <p:pic>
        <p:nvPicPr>
          <p:cNvPr id="442" name="Google Shape;442;g12b0bdd22da_0_276"/>
          <p:cNvPicPr preferRelativeResize="0"/>
          <p:nvPr/>
        </p:nvPicPr>
        <p:blipFill>
          <a:blip r:embed="rId5">
            <a:alphaModFix/>
          </a:blip>
          <a:stretch>
            <a:fillRect/>
          </a:stretch>
        </p:blipFill>
        <p:spPr>
          <a:xfrm>
            <a:off x="3771900" y="2438400"/>
            <a:ext cx="4953000" cy="228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2b0bdd22da_0_196"/>
          <p:cNvSpPr txBox="1"/>
          <p:nvPr>
            <p:ph type="title"/>
          </p:nvPr>
        </p:nvSpPr>
        <p:spPr>
          <a:xfrm>
            <a:off x="1006763" y="116815"/>
            <a:ext cx="9525000" cy="801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IT"/>
              <a:t>Agenda</a:t>
            </a:r>
            <a:endParaRPr b="0">
              <a:latin typeface="Arial Rounded"/>
              <a:ea typeface="Arial Rounded"/>
              <a:cs typeface="Arial Rounded"/>
              <a:sym typeface="Arial Rounded"/>
            </a:endParaRPr>
          </a:p>
        </p:txBody>
      </p:sp>
      <p:sp>
        <p:nvSpPr>
          <p:cNvPr id="268" name="Google Shape;268;g12b0bdd22da_0_196"/>
          <p:cNvSpPr txBox="1"/>
          <p:nvPr>
            <p:ph idx="12" type="sldNum"/>
          </p:nvPr>
        </p:nvSpPr>
        <p:spPr>
          <a:xfrm>
            <a:off x="8610600" y="6527802"/>
            <a:ext cx="274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69" name="Google Shape;269;g12b0bdd22da_0_196"/>
          <p:cNvSpPr txBox="1"/>
          <p:nvPr/>
        </p:nvSpPr>
        <p:spPr>
          <a:xfrm>
            <a:off x="812800" y="1770100"/>
            <a:ext cx="50937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t/>
            </a:r>
            <a:endParaRPr>
              <a:latin typeface="Calibri"/>
              <a:ea typeface="Calibri"/>
              <a:cs typeface="Calibri"/>
              <a:sym typeface="Calibri"/>
            </a:endParaRPr>
          </a:p>
        </p:txBody>
      </p:sp>
      <p:graphicFrame>
        <p:nvGraphicFramePr>
          <p:cNvPr id="270" name="Google Shape;270;g12b0bdd22da_0_196"/>
          <p:cNvGraphicFramePr/>
          <p:nvPr/>
        </p:nvGraphicFramePr>
        <p:xfrm>
          <a:off x="1006763" y="1269263"/>
          <a:ext cx="3000000" cy="3000000"/>
        </p:xfrm>
        <a:graphic>
          <a:graphicData uri="http://schemas.openxmlformats.org/drawingml/2006/table">
            <a:tbl>
              <a:tblPr>
                <a:noFill/>
                <a:tableStyleId>{16B5C284-7F65-4BC8-A996-A0E0D2DB45EF}</a:tableStyleId>
              </a:tblPr>
              <a:tblGrid>
                <a:gridCol w="2117225"/>
                <a:gridCol w="1724925"/>
                <a:gridCol w="1623225"/>
                <a:gridCol w="4611975"/>
                <a:gridCol w="974075"/>
              </a:tblGrid>
              <a:tr h="425825">
                <a:tc>
                  <a:txBody>
                    <a:bodyPr/>
                    <a:lstStyle/>
                    <a:p>
                      <a:pPr indent="0" lvl="0" marL="0" rtl="0" algn="l">
                        <a:lnSpc>
                          <a:spcPct val="100000"/>
                        </a:lnSpc>
                        <a:spcBef>
                          <a:spcPts val="300"/>
                        </a:spcBef>
                        <a:spcAft>
                          <a:spcPts val="300"/>
                        </a:spcAft>
                        <a:buNone/>
                      </a:pPr>
                      <a:r>
                        <a:rPr b="1" lang="it-IT" sz="1800"/>
                        <a:t>Relatore</a:t>
                      </a:r>
                      <a:endParaRPr b="1"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b="1" lang="it-IT" sz="1800"/>
                        <a:t>Società / Ente</a:t>
                      </a:r>
                      <a:endParaRPr b="1"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b="1" lang="it-IT" sz="1800"/>
                        <a:t>Ruolo nel progetto</a:t>
                      </a:r>
                      <a:endParaRPr b="1"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b="1" lang="it-IT" sz="1800"/>
                        <a:t>Titolo dell’intervento</a:t>
                      </a:r>
                      <a:endParaRPr b="1"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b="1" lang="it-IT" sz="1800"/>
                        <a:t>Durata</a:t>
                      </a:r>
                      <a:endParaRPr b="1"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674675">
                <a:tc>
                  <a:txBody>
                    <a:bodyPr/>
                    <a:lstStyle/>
                    <a:p>
                      <a:pPr indent="0" lvl="0" marL="0" rtl="0" algn="l">
                        <a:lnSpc>
                          <a:spcPct val="100000"/>
                        </a:lnSpc>
                        <a:spcBef>
                          <a:spcPts val="300"/>
                        </a:spcBef>
                        <a:spcAft>
                          <a:spcPts val="300"/>
                        </a:spcAft>
                        <a:buNone/>
                      </a:pPr>
                      <a:r>
                        <a:rPr lang="it-IT" sz="1800"/>
                        <a:t>Filippo Ciaravella</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Arancia-ICT</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Coordinatore</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Introduzione generale del progetto</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5’</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624375">
                <a:tc>
                  <a:txBody>
                    <a:bodyPr/>
                    <a:lstStyle/>
                    <a:p>
                      <a:pPr indent="0" lvl="0" marL="0" rtl="0" algn="l">
                        <a:lnSpc>
                          <a:spcPct val="100000"/>
                        </a:lnSpc>
                        <a:spcBef>
                          <a:spcPts val="300"/>
                        </a:spcBef>
                        <a:spcAft>
                          <a:spcPts val="300"/>
                        </a:spcAft>
                        <a:buNone/>
                      </a:pPr>
                      <a:r>
                        <a:rPr lang="it-IT" sz="1800"/>
                        <a:t>Tommaso Dragotto</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Sicily by Car</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Presidente</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SbC e il progetto SRS</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5’</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920625">
                <a:tc>
                  <a:txBody>
                    <a:bodyPr/>
                    <a:lstStyle/>
                    <a:p>
                      <a:pPr indent="0" lvl="0" marL="0" rtl="0" algn="l">
                        <a:lnSpc>
                          <a:spcPct val="100000"/>
                        </a:lnSpc>
                        <a:spcBef>
                          <a:spcPts val="300"/>
                        </a:spcBef>
                        <a:spcAft>
                          <a:spcPts val="300"/>
                        </a:spcAft>
                        <a:buNone/>
                      </a:pPr>
                      <a:r>
                        <a:rPr lang="it-IT" sz="1800"/>
                        <a:t>Paolo Roma</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Università di Palermo</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Responsabile scientifico</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BPR, Survey e Focus groups per i servizi di car rental, Business intelligence e geolocalizzazione per il pricing</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20’</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029375">
                <a:tc>
                  <a:txBody>
                    <a:bodyPr/>
                    <a:lstStyle/>
                    <a:p>
                      <a:pPr indent="0" lvl="0" marL="0" rtl="0" algn="l">
                        <a:lnSpc>
                          <a:spcPct val="100000"/>
                        </a:lnSpc>
                        <a:spcBef>
                          <a:spcPts val="300"/>
                        </a:spcBef>
                        <a:spcAft>
                          <a:spcPts val="300"/>
                        </a:spcAft>
                        <a:buNone/>
                      </a:pPr>
                      <a:r>
                        <a:rPr lang="it-IT" sz="1800"/>
                        <a:t>Giovanni Panascì</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spcBef>
                          <a:spcPts val="300"/>
                        </a:spcBef>
                        <a:spcAft>
                          <a:spcPts val="300"/>
                        </a:spcAft>
                        <a:buClr>
                          <a:schemeClr val="dk1"/>
                        </a:buClr>
                        <a:buSzPts val="1100"/>
                        <a:buFont typeface="Arial"/>
                        <a:buNone/>
                      </a:pPr>
                      <a:r>
                        <a:rPr lang="it-IT" sz="1800">
                          <a:solidFill>
                            <a:schemeClr val="dk1"/>
                          </a:solidFill>
                        </a:rPr>
                        <a:t>Arancia-ICT</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Responsabile tecnico</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Tecnologie informatiche: APP mobile, Customer Relationship Management, Push Notification System</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20’</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686925">
                <a:tc>
                  <a:txBody>
                    <a:bodyPr/>
                    <a:lstStyle/>
                    <a:p>
                      <a:pPr indent="0" lvl="0" marL="0" rtl="0" algn="l">
                        <a:lnSpc>
                          <a:spcPct val="100000"/>
                        </a:lnSpc>
                        <a:spcBef>
                          <a:spcPts val="300"/>
                        </a:spcBef>
                        <a:spcAft>
                          <a:spcPts val="300"/>
                        </a:spcAft>
                        <a:buNone/>
                      </a:pPr>
                      <a:r>
                        <a:rPr lang="it-IT" sz="1800"/>
                        <a:t> </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Q&amp;A</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l">
                        <a:lnSpc>
                          <a:spcPct val="100000"/>
                        </a:lnSpc>
                        <a:spcBef>
                          <a:spcPts val="300"/>
                        </a:spcBef>
                        <a:spcAft>
                          <a:spcPts val="300"/>
                        </a:spcAft>
                        <a:buNone/>
                      </a:pPr>
                      <a:r>
                        <a:rPr lang="it-IT" sz="1800"/>
                        <a:t>10’</a:t>
                      </a:r>
                      <a:endParaRPr sz="1800"/>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descr="Università degli Studi di Palermo" id="271" name="Google Shape;271;g12b0bdd22da_0_196"/>
          <p:cNvPicPr preferRelativeResize="0"/>
          <p:nvPr/>
        </p:nvPicPr>
        <p:blipFill rotWithShape="1">
          <a:blip r:embed="rId3">
            <a:alphaModFix/>
          </a:blip>
          <a:srcRect b="14364" l="22768" r="22593" t="13811"/>
          <a:stretch/>
        </p:blipFill>
        <p:spPr>
          <a:xfrm>
            <a:off x="9992613" y="103304"/>
            <a:ext cx="2065624" cy="828056"/>
          </a:xfrm>
          <a:prstGeom prst="rect">
            <a:avLst/>
          </a:prstGeom>
          <a:noFill/>
          <a:ln>
            <a:noFill/>
          </a:ln>
        </p:spPr>
      </p:pic>
      <p:pic>
        <p:nvPicPr>
          <p:cNvPr id="272" name="Google Shape;272;g12b0bdd22da_0_196"/>
          <p:cNvPicPr preferRelativeResize="0"/>
          <p:nvPr/>
        </p:nvPicPr>
        <p:blipFill rotWithShape="1">
          <a:blip r:embed="rId4">
            <a:alphaModFix/>
          </a:blip>
          <a:srcRect b="0" l="0" r="0" t="0"/>
          <a:stretch/>
        </p:blipFill>
        <p:spPr>
          <a:xfrm>
            <a:off x="4681798" y="167952"/>
            <a:ext cx="2911634" cy="66464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12b0bdd22da_0_285"/>
          <p:cNvSpPr txBox="1"/>
          <p:nvPr>
            <p:ph type="title"/>
          </p:nvPr>
        </p:nvSpPr>
        <p:spPr>
          <a:xfrm>
            <a:off x="1006763" y="878815"/>
            <a:ext cx="9525000" cy="801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49" name="Google Shape;449;g12b0bdd22da_0_28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descr="Università degli Studi di Palermo" id="450" name="Google Shape;450;g12b0bdd22da_0_285"/>
          <p:cNvPicPr preferRelativeResize="0"/>
          <p:nvPr/>
        </p:nvPicPr>
        <p:blipFill rotWithShape="1">
          <a:blip r:embed="rId3">
            <a:alphaModFix/>
          </a:blip>
          <a:srcRect b="14364" l="22768" r="22593" t="13811"/>
          <a:stretch/>
        </p:blipFill>
        <p:spPr>
          <a:xfrm>
            <a:off x="9992613" y="103304"/>
            <a:ext cx="2065624" cy="828056"/>
          </a:xfrm>
          <a:prstGeom prst="rect">
            <a:avLst/>
          </a:prstGeom>
          <a:noFill/>
          <a:ln>
            <a:noFill/>
          </a:ln>
        </p:spPr>
      </p:pic>
      <p:pic>
        <p:nvPicPr>
          <p:cNvPr id="451" name="Google Shape;451;g12b0bdd22da_0_285"/>
          <p:cNvPicPr preferRelativeResize="0"/>
          <p:nvPr/>
        </p:nvPicPr>
        <p:blipFill rotWithShape="1">
          <a:blip r:embed="rId4">
            <a:alphaModFix/>
          </a:blip>
          <a:srcRect b="0" l="0" r="0" t="0"/>
          <a:stretch/>
        </p:blipFill>
        <p:spPr>
          <a:xfrm>
            <a:off x="4681798" y="167952"/>
            <a:ext cx="2911634" cy="664643"/>
          </a:xfrm>
          <a:prstGeom prst="rect">
            <a:avLst/>
          </a:prstGeom>
          <a:noFill/>
          <a:ln>
            <a:noFill/>
          </a:ln>
        </p:spPr>
      </p:pic>
      <p:pic>
        <p:nvPicPr>
          <p:cNvPr id="452" name="Google Shape;452;g12b0bdd22da_0_285"/>
          <p:cNvPicPr preferRelativeResize="0"/>
          <p:nvPr/>
        </p:nvPicPr>
        <p:blipFill>
          <a:blip r:embed="rId5">
            <a:alphaModFix/>
          </a:blip>
          <a:stretch>
            <a:fillRect/>
          </a:stretch>
        </p:blipFill>
        <p:spPr>
          <a:xfrm>
            <a:off x="6195200" y="3501900"/>
            <a:ext cx="5715000" cy="2286000"/>
          </a:xfrm>
          <a:prstGeom prst="rect">
            <a:avLst/>
          </a:prstGeom>
          <a:noFill/>
          <a:ln>
            <a:noFill/>
          </a:ln>
        </p:spPr>
      </p:pic>
      <p:pic>
        <p:nvPicPr>
          <p:cNvPr id="453" name="Google Shape;453;g12b0bdd22da_0_285"/>
          <p:cNvPicPr preferRelativeResize="0"/>
          <p:nvPr/>
        </p:nvPicPr>
        <p:blipFill>
          <a:blip r:embed="rId6">
            <a:alphaModFix/>
          </a:blip>
          <a:stretch>
            <a:fillRect/>
          </a:stretch>
        </p:blipFill>
        <p:spPr>
          <a:xfrm>
            <a:off x="381000" y="1679824"/>
            <a:ext cx="6014425" cy="2499150"/>
          </a:xfrm>
          <a:prstGeom prst="rect">
            <a:avLst/>
          </a:prstGeom>
          <a:noFill/>
          <a:ln>
            <a:noFill/>
          </a:ln>
        </p:spPr>
      </p:pic>
      <p:sp>
        <p:nvSpPr>
          <p:cNvPr id="454" name="Google Shape;454;g12b0bdd22da_0_285"/>
          <p:cNvSpPr txBox="1"/>
          <p:nvPr>
            <p:ph type="title"/>
          </p:nvPr>
        </p:nvSpPr>
        <p:spPr>
          <a:xfrm>
            <a:off x="6217417" y="1694666"/>
            <a:ext cx="4613400" cy="1455300"/>
          </a:xfrm>
          <a:prstGeom prst="rect">
            <a:avLst/>
          </a:prstGeom>
          <a:noFill/>
          <a:ln>
            <a:noFill/>
          </a:ln>
        </p:spPr>
        <p:txBody>
          <a:bodyPr anchorCtr="0" anchor="t" bIns="0" lIns="0" spcFirstLastPara="1" rIns="0" wrap="square" tIns="10350">
            <a:spAutoFit/>
          </a:bodyPr>
          <a:lstStyle/>
          <a:p>
            <a:pPr indent="0" lvl="0" marL="16069" rtl="0" algn="ctr">
              <a:lnSpc>
                <a:spcPct val="114781"/>
              </a:lnSpc>
              <a:spcBef>
                <a:spcPts val="0"/>
              </a:spcBef>
              <a:spcAft>
                <a:spcPts val="0"/>
              </a:spcAft>
              <a:buNone/>
            </a:pPr>
            <a:r>
              <a:rPr lang="it-IT"/>
              <a:t>Smart Rental System</a:t>
            </a:r>
            <a:br>
              <a:rPr lang="it-IT"/>
            </a:br>
            <a:r>
              <a:rPr lang="it-IT" sz="1469"/>
              <a:t>Progetto n. 087711000344 - CUP G29J18000710007</a:t>
            </a:r>
            <a:br>
              <a:rPr lang="it-IT"/>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
          <p:cNvSpPr txBox="1"/>
          <p:nvPr>
            <p:ph type="title"/>
          </p:nvPr>
        </p:nvSpPr>
        <p:spPr>
          <a:xfrm>
            <a:off x="1006763" y="650215"/>
            <a:ext cx="9525000" cy="801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F7F7F"/>
              </a:buClr>
              <a:buSzPts val="2800"/>
              <a:buFont typeface="Arial Rounded"/>
              <a:buNone/>
            </a:pPr>
            <a:r>
              <a:rPr lang="it-IT"/>
              <a:t>Elementi salienti del progetto</a:t>
            </a:r>
            <a:endParaRPr/>
          </a:p>
        </p:txBody>
      </p:sp>
      <p:sp>
        <p:nvSpPr>
          <p:cNvPr id="278" name="Google Shape;278;p2"/>
          <p:cNvSpPr txBox="1"/>
          <p:nvPr>
            <p:ph idx="1" type="body"/>
          </p:nvPr>
        </p:nvSpPr>
        <p:spPr>
          <a:xfrm>
            <a:off x="838200" y="1422850"/>
            <a:ext cx="10515600" cy="4898700"/>
          </a:xfrm>
          <a:prstGeom prst="rect">
            <a:avLst/>
          </a:prstGeom>
          <a:noFill/>
          <a:ln>
            <a:noFill/>
          </a:ln>
        </p:spPr>
        <p:txBody>
          <a:bodyPr anchorCtr="0" anchor="t" bIns="45700" lIns="91425" spcFirstLastPara="1" rIns="91425" wrap="square" tIns="45700">
            <a:noAutofit/>
          </a:bodyPr>
          <a:lstStyle/>
          <a:p>
            <a:pPr indent="-260344" lvl="0" marL="228594" rtl="0" algn="l">
              <a:lnSpc>
                <a:spcPct val="70000"/>
              </a:lnSpc>
              <a:spcBef>
                <a:spcPts val="0"/>
              </a:spcBef>
              <a:spcAft>
                <a:spcPts val="0"/>
              </a:spcAft>
              <a:buClr>
                <a:srgbClr val="595959"/>
              </a:buClr>
              <a:buSzPts val="2460"/>
              <a:buChar char="•"/>
            </a:pPr>
            <a:r>
              <a:rPr lang="it-IT" sz="2460"/>
              <a:t>P.O. FESR SICILIA 2014/2020</a:t>
            </a:r>
            <a:endParaRPr sz="2460"/>
          </a:p>
          <a:p>
            <a:pPr indent="-228594" lvl="1" marL="685783" rtl="0" algn="l">
              <a:lnSpc>
                <a:spcPct val="70000"/>
              </a:lnSpc>
              <a:spcBef>
                <a:spcPts val="500"/>
              </a:spcBef>
              <a:spcAft>
                <a:spcPts val="0"/>
              </a:spcAft>
              <a:buClr>
                <a:srgbClr val="7F7F7F"/>
              </a:buClr>
              <a:buSzPts val="1680"/>
              <a:buChar char="•"/>
            </a:pPr>
            <a:r>
              <a:rPr b="1" lang="it-IT" sz="2180"/>
              <a:t>Azione 1.1.5 </a:t>
            </a:r>
            <a:r>
              <a:rPr i="1" lang="it-IT" sz="1900"/>
              <a:t>- Sostegno all'avanzamento tecnologico delle imprese attraverso il finanziamento di linee pilota e azioni di validazione precoce dei prodotti e di dimostrazione su larga scala</a:t>
            </a:r>
            <a:endParaRPr i="1" sz="2180"/>
          </a:p>
          <a:p>
            <a:pPr indent="-260344" lvl="0" marL="228594" rtl="0" algn="l">
              <a:lnSpc>
                <a:spcPct val="70000"/>
              </a:lnSpc>
              <a:spcBef>
                <a:spcPts val="1000"/>
              </a:spcBef>
              <a:spcAft>
                <a:spcPts val="0"/>
              </a:spcAft>
              <a:buClr>
                <a:srgbClr val="595959"/>
              </a:buClr>
              <a:buSzPts val="2460"/>
              <a:buChar char="•"/>
            </a:pPr>
            <a:r>
              <a:rPr lang="it-IT" sz="2460"/>
              <a:t>Partenariato</a:t>
            </a:r>
            <a:endParaRPr sz="2460"/>
          </a:p>
          <a:p>
            <a:pPr indent="-260344" lvl="1" marL="685783" rtl="0" algn="l">
              <a:lnSpc>
                <a:spcPct val="70000"/>
              </a:lnSpc>
              <a:spcBef>
                <a:spcPts val="500"/>
              </a:spcBef>
              <a:spcAft>
                <a:spcPts val="0"/>
              </a:spcAft>
              <a:buClr>
                <a:srgbClr val="7F7F7F"/>
              </a:buClr>
              <a:buSzPts val="2180"/>
              <a:buChar char="•"/>
            </a:pPr>
            <a:r>
              <a:rPr lang="it-IT" sz="2180"/>
              <a:t>Sicily By Car (Capofila)</a:t>
            </a:r>
            <a:endParaRPr sz="2180"/>
          </a:p>
          <a:p>
            <a:pPr indent="-260344" lvl="1" marL="685783" rtl="0" algn="l">
              <a:lnSpc>
                <a:spcPct val="70000"/>
              </a:lnSpc>
              <a:spcBef>
                <a:spcPts val="500"/>
              </a:spcBef>
              <a:spcAft>
                <a:spcPts val="0"/>
              </a:spcAft>
              <a:buClr>
                <a:srgbClr val="7F7F7F"/>
              </a:buClr>
              <a:buSzPts val="2180"/>
              <a:buChar char="•"/>
            </a:pPr>
            <a:r>
              <a:rPr lang="it-IT" sz="2180"/>
              <a:t>Arancia-ICT Srl (partner)</a:t>
            </a:r>
            <a:endParaRPr sz="2180"/>
          </a:p>
          <a:p>
            <a:pPr indent="-260344" lvl="1" marL="685783" rtl="0" algn="l">
              <a:lnSpc>
                <a:spcPct val="70000"/>
              </a:lnSpc>
              <a:spcBef>
                <a:spcPts val="500"/>
              </a:spcBef>
              <a:spcAft>
                <a:spcPts val="0"/>
              </a:spcAft>
              <a:buClr>
                <a:srgbClr val="7F7F7F"/>
              </a:buClr>
              <a:buSzPts val="2180"/>
              <a:buChar char="•"/>
            </a:pPr>
            <a:r>
              <a:rPr lang="it-IT" sz="2180"/>
              <a:t>Università di Palermo (partner, ente di ricerca)</a:t>
            </a:r>
            <a:endParaRPr sz="2180"/>
          </a:p>
          <a:p>
            <a:pPr indent="-260344" lvl="0" marL="228594" rtl="0" algn="l">
              <a:lnSpc>
                <a:spcPct val="70000"/>
              </a:lnSpc>
              <a:spcBef>
                <a:spcPts val="1000"/>
              </a:spcBef>
              <a:spcAft>
                <a:spcPts val="0"/>
              </a:spcAft>
              <a:buClr>
                <a:srgbClr val="595959"/>
              </a:buClr>
              <a:buSzPts val="2460"/>
              <a:buChar char="•"/>
            </a:pPr>
            <a:r>
              <a:rPr lang="it-IT" sz="2460"/>
              <a:t>Importo del progetto:  	€  1.558.400,00</a:t>
            </a:r>
            <a:endParaRPr sz="2460"/>
          </a:p>
          <a:p>
            <a:pPr indent="-260344" lvl="0" marL="228594" rtl="0" algn="l">
              <a:lnSpc>
                <a:spcPct val="70000"/>
              </a:lnSpc>
              <a:spcBef>
                <a:spcPts val="1000"/>
              </a:spcBef>
              <a:spcAft>
                <a:spcPts val="0"/>
              </a:spcAft>
              <a:buClr>
                <a:srgbClr val="595959"/>
              </a:buClr>
              <a:buSzPts val="2460"/>
              <a:buChar char="•"/>
            </a:pPr>
            <a:r>
              <a:rPr lang="it-IT" sz="2460"/>
              <a:t>Contributo richiesto:  	€     726.300,00</a:t>
            </a:r>
            <a:endParaRPr sz="2460"/>
          </a:p>
          <a:p>
            <a:pPr indent="-260344" lvl="0" marL="228594" rtl="0" algn="l">
              <a:lnSpc>
                <a:spcPct val="70000"/>
              </a:lnSpc>
              <a:spcBef>
                <a:spcPts val="1000"/>
              </a:spcBef>
              <a:spcAft>
                <a:spcPts val="0"/>
              </a:spcAft>
              <a:buClr>
                <a:srgbClr val="595959"/>
              </a:buClr>
              <a:buSzPts val="2460"/>
              <a:buChar char="•"/>
            </a:pPr>
            <a:r>
              <a:rPr lang="it-IT" sz="2460"/>
              <a:t>Ambito tematico:		Smart Cities e Communities, Smart Economy</a:t>
            </a:r>
            <a:endParaRPr sz="2460"/>
          </a:p>
          <a:p>
            <a:pPr indent="-260344" lvl="0" marL="228594" rtl="0" algn="l">
              <a:lnSpc>
                <a:spcPct val="70000"/>
              </a:lnSpc>
              <a:spcBef>
                <a:spcPts val="1000"/>
              </a:spcBef>
              <a:spcAft>
                <a:spcPts val="0"/>
              </a:spcAft>
              <a:buClr>
                <a:srgbClr val="595959"/>
              </a:buClr>
              <a:buSzPts val="2460"/>
              <a:buChar char="•"/>
            </a:pPr>
            <a:r>
              <a:rPr lang="it-IT" sz="2460"/>
              <a:t>Data inizio:				dicembre 2019</a:t>
            </a:r>
            <a:endParaRPr sz="2460"/>
          </a:p>
          <a:p>
            <a:pPr indent="-260344" lvl="0" marL="228594" rtl="0" algn="l">
              <a:lnSpc>
                <a:spcPct val="70000"/>
              </a:lnSpc>
              <a:spcBef>
                <a:spcPts val="1000"/>
              </a:spcBef>
              <a:spcAft>
                <a:spcPts val="0"/>
              </a:spcAft>
              <a:buClr>
                <a:srgbClr val="595959"/>
              </a:buClr>
              <a:buSzPts val="2460"/>
              <a:buChar char="•"/>
            </a:pPr>
            <a:r>
              <a:rPr lang="it-IT" sz="2460"/>
              <a:t>Durata prevista: 		24 mesi</a:t>
            </a:r>
            <a:endParaRPr sz="2460"/>
          </a:p>
          <a:p>
            <a:pPr indent="-260344" lvl="0" marL="228594" rtl="0" algn="l">
              <a:lnSpc>
                <a:spcPct val="70000"/>
              </a:lnSpc>
              <a:spcBef>
                <a:spcPts val="1000"/>
              </a:spcBef>
              <a:spcAft>
                <a:spcPts val="0"/>
              </a:spcAft>
              <a:buClr>
                <a:srgbClr val="595959"/>
              </a:buClr>
              <a:buSzPts val="2460"/>
              <a:buChar char="•"/>
            </a:pPr>
            <a:r>
              <a:rPr lang="it-IT" sz="2460"/>
              <a:t>Durata effettiva:			30 mesi (attraverso rimodulazione)</a:t>
            </a:r>
            <a:endParaRPr sz="2460"/>
          </a:p>
          <a:p>
            <a:pPr indent="-260344" lvl="0" marL="228594" rtl="0" algn="l">
              <a:lnSpc>
                <a:spcPct val="70000"/>
              </a:lnSpc>
              <a:spcBef>
                <a:spcPts val="1000"/>
              </a:spcBef>
              <a:spcAft>
                <a:spcPts val="0"/>
              </a:spcAft>
              <a:buClr>
                <a:srgbClr val="595959"/>
              </a:buClr>
              <a:buSzPts val="2460"/>
              <a:buChar char="•"/>
            </a:pPr>
            <a:r>
              <a:rPr lang="it-IT" sz="2460"/>
              <a:t>Data termine: 			31 maggio 2022</a:t>
            </a:r>
            <a:endParaRPr sz="2460"/>
          </a:p>
          <a:p>
            <a:pPr indent="-104133" lvl="0" marL="228594" rtl="0" algn="l">
              <a:lnSpc>
                <a:spcPct val="70000"/>
              </a:lnSpc>
              <a:spcBef>
                <a:spcPts val="1000"/>
              </a:spcBef>
              <a:spcAft>
                <a:spcPts val="0"/>
              </a:spcAft>
              <a:buClr>
                <a:srgbClr val="595959"/>
              </a:buClr>
              <a:buSzPts val="1960"/>
              <a:buNone/>
            </a:pPr>
            <a:r>
              <a:t/>
            </a:r>
            <a:endParaRPr sz="2460"/>
          </a:p>
          <a:p>
            <a:pPr indent="-104133" lvl="0" marL="228594" rtl="0" algn="l">
              <a:lnSpc>
                <a:spcPct val="70000"/>
              </a:lnSpc>
              <a:spcBef>
                <a:spcPts val="1000"/>
              </a:spcBef>
              <a:spcAft>
                <a:spcPts val="0"/>
              </a:spcAft>
              <a:buClr>
                <a:srgbClr val="595959"/>
              </a:buClr>
              <a:buSzPts val="1960"/>
              <a:buNone/>
            </a:pPr>
            <a:r>
              <a:t/>
            </a:r>
            <a:endParaRPr sz="2460"/>
          </a:p>
          <a:p>
            <a:pPr indent="-104133" lvl="0" marL="228594" rtl="0" algn="l">
              <a:lnSpc>
                <a:spcPct val="70000"/>
              </a:lnSpc>
              <a:spcBef>
                <a:spcPts val="1000"/>
              </a:spcBef>
              <a:spcAft>
                <a:spcPts val="0"/>
              </a:spcAft>
              <a:buClr>
                <a:srgbClr val="595959"/>
              </a:buClr>
              <a:buSzPts val="1960"/>
              <a:buNone/>
            </a:pPr>
            <a:r>
              <a:t/>
            </a:r>
            <a:endParaRPr sz="2460"/>
          </a:p>
        </p:txBody>
      </p:sp>
      <p:sp>
        <p:nvSpPr>
          <p:cNvPr id="279" name="Google Shape;279;p2"/>
          <p:cNvSpPr txBox="1"/>
          <p:nvPr>
            <p:ph idx="11" type="ftr"/>
          </p:nvPr>
        </p:nvSpPr>
        <p:spPr>
          <a:xfrm>
            <a:off x="4038600" y="6527802"/>
            <a:ext cx="4114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it-IT"/>
              <a:t>Presentazione SRS</a:t>
            </a:r>
            <a:endParaRPr/>
          </a:p>
        </p:txBody>
      </p:sp>
      <p:sp>
        <p:nvSpPr>
          <p:cNvPr id="280" name="Google Shape;280;p2"/>
          <p:cNvSpPr txBox="1"/>
          <p:nvPr>
            <p:ph idx="12" type="sldNum"/>
          </p:nvPr>
        </p:nvSpPr>
        <p:spPr>
          <a:xfrm>
            <a:off x="8610600" y="6527802"/>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pic>
        <p:nvPicPr>
          <p:cNvPr descr="Università degli Studi di Palermo" id="281" name="Google Shape;281;p2"/>
          <p:cNvPicPr preferRelativeResize="0"/>
          <p:nvPr/>
        </p:nvPicPr>
        <p:blipFill rotWithShape="1">
          <a:blip r:embed="rId3">
            <a:alphaModFix/>
          </a:blip>
          <a:srcRect b="14364" l="22768" r="22593" t="13811"/>
          <a:stretch/>
        </p:blipFill>
        <p:spPr>
          <a:xfrm>
            <a:off x="9992613" y="103304"/>
            <a:ext cx="2065624" cy="828056"/>
          </a:xfrm>
          <a:prstGeom prst="rect">
            <a:avLst/>
          </a:prstGeom>
          <a:noFill/>
          <a:ln>
            <a:noFill/>
          </a:ln>
        </p:spPr>
      </p:pic>
      <p:pic>
        <p:nvPicPr>
          <p:cNvPr id="282" name="Google Shape;282;p2"/>
          <p:cNvPicPr preferRelativeResize="0"/>
          <p:nvPr/>
        </p:nvPicPr>
        <p:blipFill rotWithShape="1">
          <a:blip r:embed="rId4">
            <a:alphaModFix/>
          </a:blip>
          <a:srcRect b="0" l="0" r="0" t="0"/>
          <a:stretch/>
        </p:blipFill>
        <p:spPr>
          <a:xfrm>
            <a:off x="4681798" y="167952"/>
            <a:ext cx="2911634" cy="6646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12b0bdd22da_0_235"/>
          <p:cNvSpPr txBox="1"/>
          <p:nvPr>
            <p:ph type="title"/>
          </p:nvPr>
        </p:nvSpPr>
        <p:spPr>
          <a:xfrm>
            <a:off x="991163" y="913540"/>
            <a:ext cx="9525000" cy="801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IT"/>
              <a:t>Scopo del progetto</a:t>
            </a:r>
            <a:endParaRPr/>
          </a:p>
        </p:txBody>
      </p:sp>
      <p:sp>
        <p:nvSpPr>
          <p:cNvPr id="289" name="Google Shape;289;g12b0bdd22da_0_235"/>
          <p:cNvSpPr txBox="1"/>
          <p:nvPr>
            <p:ph idx="1" type="body"/>
          </p:nvPr>
        </p:nvSpPr>
        <p:spPr>
          <a:xfrm>
            <a:off x="838200" y="1593425"/>
            <a:ext cx="10784400" cy="4858500"/>
          </a:xfrm>
          <a:prstGeom prst="rect">
            <a:avLst/>
          </a:prstGeom>
        </p:spPr>
        <p:txBody>
          <a:bodyPr anchorCtr="0" anchor="t" bIns="45700" lIns="91425" spcFirstLastPara="1" rIns="91425" wrap="square" tIns="45700">
            <a:normAutofit fontScale="85000" lnSpcReduction="20000"/>
          </a:bodyPr>
          <a:lstStyle/>
          <a:p>
            <a:pPr indent="-325755" lvl="0" marL="457200" rtl="0" algn="just">
              <a:lnSpc>
                <a:spcPct val="115000"/>
              </a:lnSpc>
              <a:spcBef>
                <a:spcPts val="1000"/>
              </a:spcBef>
              <a:spcAft>
                <a:spcPts val="0"/>
              </a:spcAft>
              <a:buSzPct val="64285"/>
              <a:buChar char="➢"/>
            </a:pPr>
            <a:r>
              <a:rPr b="1" lang="it-IT">
                <a:solidFill>
                  <a:schemeClr val="accent2"/>
                </a:solidFill>
              </a:rPr>
              <a:t>S</a:t>
            </a:r>
            <a:r>
              <a:rPr lang="it-IT"/>
              <a:t>mart </a:t>
            </a:r>
            <a:r>
              <a:rPr b="1" lang="it-IT">
                <a:solidFill>
                  <a:schemeClr val="accent2"/>
                </a:solidFill>
              </a:rPr>
              <a:t>R</a:t>
            </a:r>
            <a:r>
              <a:rPr lang="it-IT"/>
              <a:t>ental </a:t>
            </a:r>
            <a:r>
              <a:rPr b="1" lang="it-IT">
                <a:solidFill>
                  <a:schemeClr val="accent2"/>
                </a:solidFill>
              </a:rPr>
              <a:t>S</a:t>
            </a:r>
            <a:r>
              <a:rPr lang="it-IT"/>
              <a:t>ystem è un progetto per la progettazione, la </a:t>
            </a:r>
            <a:r>
              <a:rPr lang="it-IT" u="sng"/>
              <a:t>realizzazione e la sperimentazione </a:t>
            </a:r>
            <a:r>
              <a:rPr lang="it-IT"/>
              <a:t>di un sistema innovativo per la gestione del business connesso al Car Rental </a:t>
            </a:r>
            <a:endParaRPr/>
          </a:p>
          <a:p>
            <a:pPr indent="-325755" lvl="0" marL="457200" rtl="0" algn="just">
              <a:lnSpc>
                <a:spcPct val="115000"/>
              </a:lnSpc>
              <a:spcBef>
                <a:spcPts val="1000"/>
              </a:spcBef>
              <a:spcAft>
                <a:spcPts val="0"/>
              </a:spcAft>
              <a:buSzPct val="64285"/>
              <a:buChar char="➢"/>
            </a:pPr>
            <a:r>
              <a:rPr lang="it-IT"/>
              <a:t>Caratteristiche salienti: </a:t>
            </a:r>
            <a:endParaRPr/>
          </a:p>
          <a:p>
            <a:pPr indent="-325755" lvl="1" marL="914400" marR="0" rtl="0" algn="just">
              <a:lnSpc>
                <a:spcPct val="115000"/>
              </a:lnSpc>
              <a:spcBef>
                <a:spcPts val="1000"/>
              </a:spcBef>
              <a:spcAft>
                <a:spcPts val="0"/>
              </a:spcAft>
              <a:buSzPct val="75000"/>
              <a:buChar char="○"/>
            </a:pPr>
            <a:r>
              <a:rPr lang="it-IT"/>
              <a:t>impiego di </a:t>
            </a:r>
            <a:r>
              <a:rPr b="1" lang="it-IT">
                <a:solidFill>
                  <a:schemeClr val="accent2"/>
                </a:solidFill>
              </a:rPr>
              <a:t>tecnologie ICT</a:t>
            </a:r>
            <a:r>
              <a:rPr lang="it-IT"/>
              <a:t> allo stato dell'arte, </a:t>
            </a:r>
            <a:endParaRPr/>
          </a:p>
          <a:p>
            <a:pPr indent="-325755" lvl="1" marL="914400" rtl="0" algn="just">
              <a:lnSpc>
                <a:spcPct val="115000"/>
              </a:lnSpc>
              <a:spcBef>
                <a:spcPts val="1000"/>
              </a:spcBef>
              <a:spcAft>
                <a:spcPts val="0"/>
              </a:spcAft>
              <a:buSzPct val="75000"/>
              <a:buChar char="○"/>
            </a:pPr>
            <a:r>
              <a:rPr lang="it-IT"/>
              <a:t>uso di </a:t>
            </a:r>
            <a:r>
              <a:rPr b="1" lang="it-IT">
                <a:solidFill>
                  <a:schemeClr val="accent2"/>
                </a:solidFill>
              </a:rPr>
              <a:t>algoritmi </a:t>
            </a:r>
            <a:r>
              <a:rPr lang="it-IT"/>
              <a:t>innovativi per la gestione del </a:t>
            </a:r>
            <a:r>
              <a:rPr b="1" lang="it-IT">
                <a:solidFill>
                  <a:schemeClr val="accent2"/>
                </a:solidFill>
              </a:rPr>
              <a:t>Price/Revenue Management</a:t>
            </a:r>
            <a:r>
              <a:rPr lang="it-IT"/>
              <a:t>,</a:t>
            </a:r>
            <a:endParaRPr/>
          </a:p>
          <a:p>
            <a:pPr indent="-325755" lvl="1" marL="914400" rtl="0" algn="just">
              <a:lnSpc>
                <a:spcPct val="115000"/>
              </a:lnSpc>
              <a:spcBef>
                <a:spcPts val="1000"/>
              </a:spcBef>
              <a:spcAft>
                <a:spcPts val="0"/>
              </a:spcAft>
              <a:buSzPct val="75000"/>
              <a:buChar char="○"/>
            </a:pPr>
            <a:r>
              <a:rPr lang="it-IT"/>
              <a:t>sistema di </a:t>
            </a:r>
            <a:r>
              <a:rPr b="1" lang="it-IT">
                <a:solidFill>
                  <a:schemeClr val="accent2"/>
                </a:solidFill>
              </a:rPr>
              <a:t>geolocalizzazione </a:t>
            </a:r>
            <a:r>
              <a:rPr lang="it-IT"/>
              <a:t>della flotta, </a:t>
            </a:r>
            <a:endParaRPr/>
          </a:p>
          <a:p>
            <a:pPr indent="-325755" lvl="1" marL="914400" rtl="0" algn="just">
              <a:lnSpc>
                <a:spcPct val="115000"/>
              </a:lnSpc>
              <a:spcBef>
                <a:spcPts val="1000"/>
              </a:spcBef>
              <a:spcAft>
                <a:spcPts val="0"/>
              </a:spcAft>
              <a:buSzPct val="75000"/>
              <a:buChar char="○"/>
            </a:pPr>
            <a:r>
              <a:rPr lang="it-IT"/>
              <a:t>raccolta ed elaborazione di </a:t>
            </a:r>
            <a:r>
              <a:rPr b="1" lang="it-IT">
                <a:solidFill>
                  <a:schemeClr val="accent2"/>
                </a:solidFill>
              </a:rPr>
              <a:t>big data</a:t>
            </a:r>
            <a:r>
              <a:rPr lang="it-IT"/>
              <a:t> per la </a:t>
            </a:r>
            <a:r>
              <a:rPr b="1" lang="it-IT">
                <a:solidFill>
                  <a:schemeClr val="accent2"/>
                </a:solidFill>
              </a:rPr>
              <a:t>business intelligence</a:t>
            </a:r>
            <a:r>
              <a:rPr lang="it-IT"/>
              <a:t>, </a:t>
            </a:r>
            <a:endParaRPr/>
          </a:p>
          <a:p>
            <a:pPr indent="-325755" lvl="1" marL="914400" rtl="0" algn="just">
              <a:lnSpc>
                <a:spcPct val="115000"/>
              </a:lnSpc>
              <a:spcBef>
                <a:spcPts val="1000"/>
              </a:spcBef>
              <a:spcAft>
                <a:spcPts val="0"/>
              </a:spcAft>
              <a:buSzPct val="75000"/>
              <a:buChar char="○"/>
            </a:pPr>
            <a:r>
              <a:rPr lang="it-IT"/>
              <a:t>innovazione del </a:t>
            </a:r>
            <a:r>
              <a:rPr b="1" lang="it-IT">
                <a:solidFill>
                  <a:schemeClr val="accent2"/>
                </a:solidFill>
              </a:rPr>
              <a:t>C</a:t>
            </a:r>
            <a:r>
              <a:rPr b="1" lang="it-IT"/>
              <a:t>ustomer </a:t>
            </a:r>
            <a:r>
              <a:rPr b="1" lang="it-IT">
                <a:solidFill>
                  <a:schemeClr val="accent2"/>
                </a:solidFill>
              </a:rPr>
              <a:t>R</a:t>
            </a:r>
            <a:r>
              <a:rPr b="1" lang="it-IT"/>
              <a:t>elashionship </a:t>
            </a:r>
            <a:r>
              <a:rPr b="1" lang="it-IT">
                <a:solidFill>
                  <a:schemeClr val="accent2"/>
                </a:solidFill>
              </a:rPr>
              <a:t>M</a:t>
            </a:r>
            <a:r>
              <a:rPr b="1" lang="it-IT"/>
              <a:t>anagement</a:t>
            </a:r>
            <a:r>
              <a:rPr lang="it-IT"/>
              <a:t>. </a:t>
            </a:r>
            <a:endParaRPr/>
          </a:p>
          <a:p>
            <a:pPr indent="0" lvl="0" marL="0" rtl="0" algn="just">
              <a:lnSpc>
                <a:spcPct val="115000"/>
              </a:lnSpc>
              <a:spcBef>
                <a:spcPts val="1000"/>
              </a:spcBef>
              <a:spcAft>
                <a:spcPts val="0"/>
              </a:spcAft>
              <a:buNone/>
            </a:pPr>
            <a:r>
              <a:t/>
            </a:r>
            <a:endParaRPr/>
          </a:p>
          <a:p>
            <a:pPr indent="0" lvl="0" marL="0" rtl="0" algn="just">
              <a:lnSpc>
                <a:spcPct val="115000"/>
              </a:lnSpc>
              <a:spcBef>
                <a:spcPts val="1000"/>
              </a:spcBef>
              <a:spcAft>
                <a:spcPts val="1000"/>
              </a:spcAft>
              <a:buNone/>
            </a:pPr>
            <a:r>
              <a:t/>
            </a:r>
            <a:endParaRPr/>
          </a:p>
        </p:txBody>
      </p:sp>
      <p:pic>
        <p:nvPicPr>
          <p:cNvPr descr="Università degli Studi di Palermo" id="290" name="Google Shape;290;g12b0bdd22da_0_235"/>
          <p:cNvPicPr preferRelativeResize="0"/>
          <p:nvPr/>
        </p:nvPicPr>
        <p:blipFill rotWithShape="1">
          <a:blip r:embed="rId3">
            <a:alphaModFix/>
          </a:blip>
          <a:srcRect b="14364" l="22768" r="22593" t="13811"/>
          <a:stretch/>
        </p:blipFill>
        <p:spPr>
          <a:xfrm>
            <a:off x="9992613" y="103304"/>
            <a:ext cx="2065624" cy="828056"/>
          </a:xfrm>
          <a:prstGeom prst="rect">
            <a:avLst/>
          </a:prstGeom>
          <a:noFill/>
          <a:ln>
            <a:noFill/>
          </a:ln>
        </p:spPr>
      </p:pic>
      <p:pic>
        <p:nvPicPr>
          <p:cNvPr id="291" name="Google Shape;291;g12b0bdd22da_0_235"/>
          <p:cNvPicPr preferRelativeResize="0"/>
          <p:nvPr/>
        </p:nvPicPr>
        <p:blipFill rotWithShape="1">
          <a:blip r:embed="rId4">
            <a:alphaModFix/>
          </a:blip>
          <a:srcRect b="0" l="0" r="0" t="0"/>
          <a:stretch/>
        </p:blipFill>
        <p:spPr>
          <a:xfrm>
            <a:off x="4681798" y="167952"/>
            <a:ext cx="2911634" cy="6646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
          <p:cNvSpPr txBox="1"/>
          <p:nvPr>
            <p:ph type="title"/>
          </p:nvPr>
        </p:nvSpPr>
        <p:spPr>
          <a:xfrm>
            <a:off x="1147338" y="1039902"/>
            <a:ext cx="9525000" cy="801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F7F7F"/>
              </a:buClr>
              <a:buSzPts val="2800"/>
              <a:buFont typeface="Arial Rounded"/>
              <a:buNone/>
            </a:pPr>
            <a:r>
              <a:rPr lang="it-IT"/>
              <a:t>Piano di progetto rimodulato</a:t>
            </a:r>
            <a:endParaRPr/>
          </a:p>
        </p:txBody>
      </p:sp>
      <p:sp>
        <p:nvSpPr>
          <p:cNvPr id="297" name="Google Shape;297;p3"/>
          <p:cNvSpPr txBox="1"/>
          <p:nvPr>
            <p:ph idx="11" type="ftr"/>
          </p:nvPr>
        </p:nvSpPr>
        <p:spPr>
          <a:xfrm>
            <a:off x="4038600" y="6527802"/>
            <a:ext cx="4114800" cy="365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it-IT"/>
              <a:t>Presentazione SRS</a:t>
            </a:r>
            <a:endParaRPr/>
          </a:p>
        </p:txBody>
      </p:sp>
      <p:sp>
        <p:nvSpPr>
          <p:cNvPr id="298" name="Google Shape;298;p3"/>
          <p:cNvSpPr txBox="1"/>
          <p:nvPr>
            <p:ph idx="12" type="sldNum"/>
          </p:nvPr>
        </p:nvSpPr>
        <p:spPr>
          <a:xfrm>
            <a:off x="8610600" y="6527802"/>
            <a:ext cx="274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pic>
        <p:nvPicPr>
          <p:cNvPr descr="Università degli Studi di Palermo" id="299" name="Google Shape;299;p3"/>
          <p:cNvPicPr preferRelativeResize="0"/>
          <p:nvPr/>
        </p:nvPicPr>
        <p:blipFill rotWithShape="1">
          <a:blip r:embed="rId3">
            <a:alphaModFix/>
          </a:blip>
          <a:srcRect b="14364" l="22768" r="22593" t="13811"/>
          <a:stretch/>
        </p:blipFill>
        <p:spPr>
          <a:xfrm>
            <a:off x="9992613" y="103304"/>
            <a:ext cx="2065624" cy="828056"/>
          </a:xfrm>
          <a:prstGeom prst="rect">
            <a:avLst/>
          </a:prstGeom>
          <a:noFill/>
          <a:ln>
            <a:noFill/>
          </a:ln>
        </p:spPr>
      </p:pic>
      <p:pic>
        <p:nvPicPr>
          <p:cNvPr id="300" name="Google Shape;300;p3"/>
          <p:cNvPicPr preferRelativeResize="0"/>
          <p:nvPr/>
        </p:nvPicPr>
        <p:blipFill rotWithShape="1">
          <a:blip r:embed="rId4">
            <a:alphaModFix/>
          </a:blip>
          <a:srcRect b="0" l="0" r="0" t="0"/>
          <a:stretch/>
        </p:blipFill>
        <p:spPr>
          <a:xfrm>
            <a:off x="4681798" y="167952"/>
            <a:ext cx="2911634" cy="664643"/>
          </a:xfrm>
          <a:prstGeom prst="rect">
            <a:avLst/>
          </a:prstGeom>
          <a:noFill/>
          <a:ln>
            <a:noFill/>
          </a:ln>
        </p:spPr>
      </p:pic>
      <p:pic>
        <p:nvPicPr>
          <p:cNvPr id="301" name="Google Shape;301;p3"/>
          <p:cNvPicPr preferRelativeResize="0"/>
          <p:nvPr/>
        </p:nvPicPr>
        <p:blipFill>
          <a:blip r:embed="rId5">
            <a:alphaModFix/>
          </a:blip>
          <a:stretch>
            <a:fillRect/>
          </a:stretch>
        </p:blipFill>
        <p:spPr>
          <a:xfrm>
            <a:off x="423450" y="2048200"/>
            <a:ext cx="11277599" cy="2736033"/>
          </a:xfrm>
          <a:prstGeom prst="rect">
            <a:avLst/>
          </a:prstGeom>
          <a:noFill/>
          <a:ln>
            <a:noFill/>
          </a:ln>
        </p:spPr>
      </p:pic>
      <p:sp>
        <p:nvSpPr>
          <p:cNvPr id="302" name="Google Shape;302;p3"/>
          <p:cNvSpPr txBox="1"/>
          <p:nvPr/>
        </p:nvSpPr>
        <p:spPr>
          <a:xfrm>
            <a:off x="2706000" y="5416125"/>
            <a:ext cx="6712500" cy="843000"/>
          </a:xfrm>
          <a:prstGeom prst="rect">
            <a:avLst/>
          </a:prstGeom>
          <a:noFill/>
          <a:ln>
            <a:noFill/>
          </a:ln>
        </p:spPr>
        <p:txBody>
          <a:bodyPr anchorCtr="0" anchor="t" bIns="91425" lIns="91425" spcFirstLastPara="1" rIns="91425" wrap="square" tIns="91425">
            <a:spAutoFit/>
          </a:bodyPr>
          <a:lstStyle/>
          <a:p>
            <a:pPr indent="-260343" lvl="0" marL="228593" rtl="0" algn="l">
              <a:lnSpc>
                <a:spcPct val="70000"/>
              </a:lnSpc>
              <a:spcBef>
                <a:spcPts val="1000"/>
              </a:spcBef>
              <a:spcAft>
                <a:spcPts val="0"/>
              </a:spcAft>
              <a:buClr>
                <a:srgbClr val="595959"/>
              </a:buClr>
              <a:buSzPts val="2460"/>
              <a:buChar char="•"/>
            </a:pPr>
            <a:r>
              <a:rPr lang="it-IT" sz="2460">
                <a:solidFill>
                  <a:srgbClr val="595959"/>
                </a:solidFill>
                <a:latin typeface="Calibri"/>
                <a:ea typeface="Calibri"/>
                <a:cs typeface="Calibri"/>
                <a:sym typeface="Calibri"/>
              </a:rPr>
              <a:t>Data inizio:				12 dicembre 2019</a:t>
            </a:r>
            <a:endParaRPr sz="2460">
              <a:solidFill>
                <a:srgbClr val="595959"/>
              </a:solidFill>
              <a:latin typeface="Calibri"/>
              <a:ea typeface="Calibri"/>
              <a:cs typeface="Calibri"/>
              <a:sym typeface="Calibri"/>
            </a:endParaRPr>
          </a:p>
          <a:p>
            <a:pPr indent="-260343" lvl="0" marL="228593" rtl="0" algn="l">
              <a:lnSpc>
                <a:spcPct val="70000"/>
              </a:lnSpc>
              <a:spcBef>
                <a:spcPts val="1000"/>
              </a:spcBef>
              <a:spcAft>
                <a:spcPts val="0"/>
              </a:spcAft>
              <a:buClr>
                <a:srgbClr val="595959"/>
              </a:buClr>
              <a:buSzPts val="2460"/>
              <a:buChar char="•"/>
            </a:pPr>
            <a:r>
              <a:rPr lang="it-IT" sz="2460">
                <a:solidFill>
                  <a:srgbClr val="595959"/>
                </a:solidFill>
                <a:latin typeface="Calibri"/>
                <a:ea typeface="Calibri"/>
                <a:cs typeface="Calibri"/>
                <a:sym typeface="Calibri"/>
              </a:rPr>
              <a:t>Data termine: 			31 maggio 2022</a:t>
            </a:r>
            <a:endParaRPr sz="2460">
              <a:solidFill>
                <a:srgbClr val="59595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12b0bdd22da_0_243"/>
          <p:cNvSpPr txBox="1"/>
          <p:nvPr>
            <p:ph type="title"/>
          </p:nvPr>
        </p:nvSpPr>
        <p:spPr>
          <a:xfrm>
            <a:off x="991163" y="1142140"/>
            <a:ext cx="9525000" cy="801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it-IT"/>
              <a:t>O</a:t>
            </a:r>
            <a:r>
              <a:rPr lang="it-IT"/>
              <a:t>biettivo finale del progetto</a:t>
            </a:r>
            <a:r>
              <a:rPr lang="it-IT"/>
              <a:t> </a:t>
            </a:r>
            <a:r>
              <a:rPr lang="it-IT">
                <a:solidFill>
                  <a:schemeClr val="accent2"/>
                </a:solidFill>
              </a:rPr>
              <a:t>S</a:t>
            </a:r>
            <a:r>
              <a:rPr lang="it-IT"/>
              <a:t>mart </a:t>
            </a:r>
            <a:r>
              <a:rPr lang="it-IT">
                <a:solidFill>
                  <a:schemeClr val="accent2"/>
                </a:solidFill>
              </a:rPr>
              <a:t>R</a:t>
            </a:r>
            <a:r>
              <a:rPr lang="it-IT"/>
              <a:t>ental </a:t>
            </a:r>
            <a:r>
              <a:rPr lang="it-IT">
                <a:solidFill>
                  <a:schemeClr val="accent2"/>
                </a:solidFill>
              </a:rPr>
              <a:t>S</a:t>
            </a:r>
            <a:r>
              <a:rPr lang="it-IT"/>
              <a:t>ystem </a:t>
            </a:r>
            <a:endParaRPr/>
          </a:p>
        </p:txBody>
      </p:sp>
      <p:sp>
        <p:nvSpPr>
          <p:cNvPr id="309" name="Google Shape;309;g12b0bdd22da_0_243"/>
          <p:cNvSpPr txBox="1"/>
          <p:nvPr>
            <p:ph idx="1" type="body"/>
          </p:nvPr>
        </p:nvSpPr>
        <p:spPr>
          <a:xfrm>
            <a:off x="838200" y="1822025"/>
            <a:ext cx="10784400" cy="3374400"/>
          </a:xfrm>
          <a:prstGeom prst="rect">
            <a:avLst/>
          </a:prstGeom>
        </p:spPr>
        <p:txBody>
          <a:bodyPr anchorCtr="0" anchor="t" bIns="45700" lIns="91425" spcFirstLastPara="1" rIns="91425" wrap="square" tIns="45700">
            <a:normAutofit lnSpcReduction="20000"/>
          </a:bodyPr>
          <a:lstStyle/>
          <a:p>
            <a:pPr indent="0" lvl="0" marL="0" rtl="0" algn="ctr">
              <a:lnSpc>
                <a:spcPct val="115000"/>
              </a:lnSpc>
              <a:spcBef>
                <a:spcPts val="1000"/>
              </a:spcBef>
              <a:spcAft>
                <a:spcPts val="0"/>
              </a:spcAft>
              <a:buNone/>
            </a:pPr>
            <a:r>
              <a:t/>
            </a:r>
            <a:endParaRPr/>
          </a:p>
          <a:p>
            <a:pPr indent="0" lvl="0" marL="0" rtl="0" algn="ctr">
              <a:lnSpc>
                <a:spcPct val="115000"/>
              </a:lnSpc>
              <a:spcBef>
                <a:spcPts val="1000"/>
              </a:spcBef>
              <a:spcAft>
                <a:spcPts val="0"/>
              </a:spcAft>
              <a:buNone/>
            </a:pPr>
            <a:r>
              <a:rPr b="1" lang="it-IT" sz="2917"/>
              <a:t>miglioramento del processo di vendita</a:t>
            </a:r>
            <a:r>
              <a:rPr lang="it-IT" sz="2917"/>
              <a:t>, </a:t>
            </a:r>
            <a:endParaRPr sz="2917"/>
          </a:p>
          <a:p>
            <a:pPr indent="0" lvl="0" marL="0" rtl="0" algn="ctr">
              <a:lnSpc>
                <a:spcPct val="115000"/>
              </a:lnSpc>
              <a:spcBef>
                <a:spcPts val="1000"/>
              </a:spcBef>
              <a:spcAft>
                <a:spcPts val="0"/>
              </a:spcAft>
              <a:buNone/>
            </a:pPr>
            <a:r>
              <a:rPr lang="it-IT" sz="2917"/>
              <a:t>sia sotto il profilo dei </a:t>
            </a:r>
            <a:r>
              <a:rPr b="1" lang="it-IT" sz="2917"/>
              <a:t>margini </a:t>
            </a:r>
            <a:r>
              <a:rPr lang="it-IT" sz="2917"/>
              <a:t>commerciali</a:t>
            </a:r>
            <a:endParaRPr sz="2917"/>
          </a:p>
          <a:p>
            <a:pPr indent="0" lvl="0" marL="0" rtl="0" algn="ctr">
              <a:lnSpc>
                <a:spcPct val="115000"/>
              </a:lnSpc>
              <a:spcBef>
                <a:spcPts val="1000"/>
              </a:spcBef>
              <a:spcAft>
                <a:spcPts val="0"/>
              </a:spcAft>
              <a:buNone/>
            </a:pPr>
            <a:r>
              <a:rPr lang="it-IT" sz="2917"/>
              <a:t> che quello della </a:t>
            </a:r>
            <a:r>
              <a:rPr b="1" lang="it-IT" sz="2917"/>
              <a:t>sicurezza </a:t>
            </a:r>
            <a:r>
              <a:rPr lang="it-IT" sz="2917"/>
              <a:t>e della </a:t>
            </a:r>
            <a:endParaRPr sz="2917"/>
          </a:p>
          <a:p>
            <a:pPr indent="0" lvl="0" marL="0" rtl="0" algn="ctr">
              <a:lnSpc>
                <a:spcPct val="115000"/>
              </a:lnSpc>
              <a:spcBef>
                <a:spcPts val="1000"/>
              </a:spcBef>
              <a:spcAft>
                <a:spcPts val="0"/>
              </a:spcAft>
              <a:buNone/>
            </a:pPr>
            <a:r>
              <a:rPr lang="it-IT" sz="2917"/>
              <a:t>maggiore </a:t>
            </a:r>
            <a:r>
              <a:rPr b="1" lang="it-IT" sz="2917"/>
              <a:t>soddisfazione </a:t>
            </a:r>
            <a:r>
              <a:rPr lang="it-IT" sz="2917"/>
              <a:t>del Cliente</a:t>
            </a:r>
            <a:endParaRPr sz="2917"/>
          </a:p>
          <a:p>
            <a:pPr indent="0" lvl="0" marL="0" rtl="0" algn="ctr">
              <a:lnSpc>
                <a:spcPct val="115000"/>
              </a:lnSpc>
              <a:spcBef>
                <a:spcPts val="1000"/>
              </a:spcBef>
              <a:spcAft>
                <a:spcPts val="1000"/>
              </a:spcAft>
              <a:buNone/>
            </a:pPr>
            <a:r>
              <a:t/>
            </a:r>
            <a:endParaRPr/>
          </a:p>
        </p:txBody>
      </p:sp>
      <p:pic>
        <p:nvPicPr>
          <p:cNvPr descr="Università degli Studi di Palermo" id="310" name="Google Shape;310;g12b0bdd22da_0_243"/>
          <p:cNvPicPr preferRelativeResize="0"/>
          <p:nvPr/>
        </p:nvPicPr>
        <p:blipFill rotWithShape="1">
          <a:blip r:embed="rId3">
            <a:alphaModFix/>
          </a:blip>
          <a:srcRect b="14364" l="22768" r="22593" t="13811"/>
          <a:stretch/>
        </p:blipFill>
        <p:spPr>
          <a:xfrm>
            <a:off x="9992613" y="103304"/>
            <a:ext cx="2065624" cy="828056"/>
          </a:xfrm>
          <a:prstGeom prst="rect">
            <a:avLst/>
          </a:prstGeom>
          <a:noFill/>
          <a:ln>
            <a:noFill/>
          </a:ln>
        </p:spPr>
      </p:pic>
      <p:pic>
        <p:nvPicPr>
          <p:cNvPr id="311" name="Google Shape;311;g12b0bdd22da_0_243"/>
          <p:cNvPicPr preferRelativeResize="0"/>
          <p:nvPr/>
        </p:nvPicPr>
        <p:blipFill rotWithShape="1">
          <a:blip r:embed="rId4">
            <a:alphaModFix/>
          </a:blip>
          <a:srcRect b="0" l="0" r="0" t="0"/>
          <a:stretch/>
        </p:blipFill>
        <p:spPr>
          <a:xfrm>
            <a:off x="4681798" y="167952"/>
            <a:ext cx="2911634" cy="6646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12b0bdd22da_0_251"/>
          <p:cNvSpPr txBox="1"/>
          <p:nvPr>
            <p:ph type="title"/>
          </p:nvPr>
        </p:nvSpPr>
        <p:spPr>
          <a:xfrm>
            <a:off x="831851" y="1709740"/>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it-IT"/>
              <a:t>Presentazione Sicily by Car</a:t>
            </a:r>
            <a:endParaRPr/>
          </a:p>
        </p:txBody>
      </p:sp>
      <p:sp>
        <p:nvSpPr>
          <p:cNvPr id="318" name="Google Shape;318;g12b0bdd22da_0_251"/>
          <p:cNvSpPr txBox="1"/>
          <p:nvPr>
            <p:ph idx="1" type="body"/>
          </p:nvPr>
        </p:nvSpPr>
        <p:spPr>
          <a:xfrm>
            <a:off x="831851" y="4589465"/>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it-IT" sz="3000"/>
              <a:t>Dr. Tommaso Dragotto</a:t>
            </a:r>
            <a:endParaRPr b="1" sz="3000"/>
          </a:p>
        </p:txBody>
      </p:sp>
      <p:pic>
        <p:nvPicPr>
          <p:cNvPr descr="Università degli Studi di Palermo" id="319" name="Google Shape;319;g12b0bdd22da_0_251"/>
          <p:cNvPicPr preferRelativeResize="0"/>
          <p:nvPr/>
        </p:nvPicPr>
        <p:blipFill rotWithShape="1">
          <a:blip r:embed="rId3">
            <a:alphaModFix/>
          </a:blip>
          <a:srcRect b="14364" l="22768" r="22593" t="13811"/>
          <a:stretch/>
        </p:blipFill>
        <p:spPr>
          <a:xfrm>
            <a:off x="9758288" y="681304"/>
            <a:ext cx="2065624" cy="828056"/>
          </a:xfrm>
          <a:prstGeom prst="rect">
            <a:avLst/>
          </a:prstGeom>
          <a:noFill/>
          <a:ln>
            <a:noFill/>
          </a:ln>
        </p:spPr>
      </p:pic>
      <p:pic>
        <p:nvPicPr>
          <p:cNvPr id="320" name="Google Shape;320;g12b0bdd22da_0_251"/>
          <p:cNvPicPr preferRelativeResize="0"/>
          <p:nvPr/>
        </p:nvPicPr>
        <p:blipFill rotWithShape="1">
          <a:blip r:embed="rId4">
            <a:alphaModFix/>
          </a:blip>
          <a:srcRect b="0" l="0" r="0" t="0"/>
          <a:stretch/>
        </p:blipFill>
        <p:spPr>
          <a:xfrm>
            <a:off x="3232802" y="1009473"/>
            <a:ext cx="5706249" cy="1302575"/>
          </a:xfrm>
          <a:prstGeom prst="rect">
            <a:avLst/>
          </a:prstGeom>
          <a:noFill/>
          <a:ln>
            <a:noFill/>
          </a:ln>
        </p:spPr>
      </p:pic>
      <p:pic>
        <p:nvPicPr>
          <p:cNvPr id="321" name="Google Shape;321;g12b0bdd22da_0_251" title="220516 - Messaggio Webinair Arancia.mp4">
            <a:hlinkClick r:id="rId5"/>
          </p:cNvPr>
          <p:cNvPicPr preferRelativeResize="0"/>
          <p:nvPr/>
        </p:nvPicPr>
        <p:blipFill>
          <a:blip r:embed="rId6">
            <a:alphaModFix/>
          </a:blip>
          <a:stretch>
            <a:fillRect/>
          </a:stretch>
        </p:blipFill>
        <p:spPr>
          <a:xfrm>
            <a:off x="5799025" y="4819100"/>
            <a:ext cx="1219200" cy="685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2b0bdd22da_0_259"/>
          <p:cNvSpPr txBox="1"/>
          <p:nvPr>
            <p:ph type="title"/>
          </p:nvPr>
        </p:nvSpPr>
        <p:spPr>
          <a:xfrm>
            <a:off x="831851" y="1709740"/>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it-IT"/>
              <a:t>Presentazione Università di Palermo</a:t>
            </a:r>
            <a:endParaRPr/>
          </a:p>
        </p:txBody>
      </p:sp>
      <p:sp>
        <p:nvSpPr>
          <p:cNvPr id="328" name="Google Shape;328;g12b0bdd22da_0_259"/>
          <p:cNvSpPr txBox="1"/>
          <p:nvPr>
            <p:ph idx="1" type="body"/>
          </p:nvPr>
        </p:nvSpPr>
        <p:spPr>
          <a:xfrm>
            <a:off x="831851" y="4589465"/>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it-IT" sz="3000"/>
              <a:t>Prof. Paolo Roma</a:t>
            </a:r>
            <a:endParaRPr b="1" sz="3000"/>
          </a:p>
          <a:p>
            <a:pPr indent="0" lvl="0" marL="457200" rtl="0" algn="l">
              <a:lnSpc>
                <a:spcPct val="100000"/>
              </a:lnSpc>
              <a:spcBef>
                <a:spcPts val="600"/>
              </a:spcBef>
              <a:spcAft>
                <a:spcPts val="600"/>
              </a:spcAft>
              <a:buClr>
                <a:schemeClr val="dk1"/>
              </a:buClr>
              <a:buSzPts val="1100"/>
              <a:buFont typeface="Arial"/>
              <a:buNone/>
            </a:pPr>
            <a:r>
              <a:rPr lang="it-IT" sz="2100">
                <a:solidFill>
                  <a:schemeClr val="dk1"/>
                </a:solidFill>
                <a:latin typeface="Arial"/>
                <a:ea typeface="Arial"/>
                <a:cs typeface="Arial"/>
                <a:sym typeface="Arial"/>
              </a:rPr>
              <a:t>BPR, Survey e Focus groups per i servizi di car rental, Business intelligence e geolocalizzazione per il pricing</a:t>
            </a:r>
            <a:endParaRPr/>
          </a:p>
        </p:txBody>
      </p:sp>
      <p:pic>
        <p:nvPicPr>
          <p:cNvPr descr="Università degli Studi di Palermo" id="329" name="Google Shape;329;g12b0bdd22da_0_259"/>
          <p:cNvPicPr preferRelativeResize="0"/>
          <p:nvPr/>
        </p:nvPicPr>
        <p:blipFill rotWithShape="1">
          <a:blip r:embed="rId3">
            <a:alphaModFix/>
          </a:blip>
          <a:srcRect b="14364" l="22768" r="22593" t="13811"/>
          <a:stretch/>
        </p:blipFill>
        <p:spPr>
          <a:xfrm>
            <a:off x="4208724" y="1928700"/>
            <a:ext cx="3742551" cy="1500300"/>
          </a:xfrm>
          <a:prstGeom prst="rect">
            <a:avLst/>
          </a:prstGeom>
          <a:noFill/>
          <a:ln>
            <a:noFill/>
          </a:ln>
        </p:spPr>
      </p:pic>
      <p:pic>
        <p:nvPicPr>
          <p:cNvPr id="330" name="Google Shape;330;g12b0bdd22da_0_259"/>
          <p:cNvPicPr preferRelativeResize="0"/>
          <p:nvPr/>
        </p:nvPicPr>
        <p:blipFill rotWithShape="1">
          <a:blip r:embed="rId4">
            <a:alphaModFix/>
          </a:blip>
          <a:srcRect b="0" l="0" r="0" t="0"/>
          <a:stretch/>
        </p:blipFill>
        <p:spPr>
          <a:xfrm>
            <a:off x="8309900" y="634550"/>
            <a:ext cx="3627509" cy="828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12b0bdd22da_0_267"/>
          <p:cNvSpPr txBox="1"/>
          <p:nvPr>
            <p:ph type="title"/>
          </p:nvPr>
        </p:nvSpPr>
        <p:spPr>
          <a:xfrm>
            <a:off x="831851" y="1709740"/>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it-IT"/>
              <a:t>Presentazione Arancia-ICT</a:t>
            </a:r>
            <a:endParaRPr/>
          </a:p>
        </p:txBody>
      </p:sp>
      <p:sp>
        <p:nvSpPr>
          <p:cNvPr id="337" name="Google Shape;337;g12b0bdd22da_0_267"/>
          <p:cNvSpPr txBox="1"/>
          <p:nvPr>
            <p:ph idx="1" type="body"/>
          </p:nvPr>
        </p:nvSpPr>
        <p:spPr>
          <a:xfrm>
            <a:off x="831851" y="4589465"/>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it-IT" sz="3000"/>
              <a:t>Dr</a:t>
            </a:r>
            <a:r>
              <a:rPr b="1" lang="it-IT" sz="3000"/>
              <a:t>. Giovanni Panascì</a:t>
            </a:r>
            <a:endParaRPr b="1" sz="3000"/>
          </a:p>
          <a:p>
            <a:pPr indent="0" lvl="0" marL="457200" rtl="0" algn="l">
              <a:lnSpc>
                <a:spcPct val="100000"/>
              </a:lnSpc>
              <a:spcBef>
                <a:spcPts val="600"/>
              </a:spcBef>
              <a:spcAft>
                <a:spcPts val="600"/>
              </a:spcAft>
              <a:buNone/>
            </a:pPr>
            <a:r>
              <a:rPr lang="it-IT" sz="2100">
                <a:solidFill>
                  <a:schemeClr val="dk1"/>
                </a:solidFill>
                <a:latin typeface="Arial"/>
                <a:ea typeface="Arial"/>
                <a:cs typeface="Arial"/>
                <a:sym typeface="Arial"/>
              </a:rPr>
              <a:t>Tecnologie informatiche: Geolocalizzazione della flotta, APP mobile, Customer Relationship Management, Push Notification System </a:t>
            </a:r>
            <a:endParaRPr sz="2100">
              <a:solidFill>
                <a:schemeClr val="dk1"/>
              </a:solidFill>
              <a:latin typeface="Arial"/>
              <a:ea typeface="Arial"/>
              <a:cs typeface="Arial"/>
              <a:sym typeface="Arial"/>
            </a:endParaRPr>
          </a:p>
        </p:txBody>
      </p:sp>
      <p:pic>
        <p:nvPicPr>
          <p:cNvPr descr="Università degli Studi di Palermo" id="338" name="Google Shape;338;g12b0bdd22da_0_267"/>
          <p:cNvPicPr preferRelativeResize="0"/>
          <p:nvPr/>
        </p:nvPicPr>
        <p:blipFill rotWithShape="1">
          <a:blip r:embed="rId3">
            <a:alphaModFix/>
          </a:blip>
          <a:srcRect b="14364" l="22768" r="22593" t="13811"/>
          <a:stretch/>
        </p:blipFill>
        <p:spPr>
          <a:xfrm>
            <a:off x="396975" y="422275"/>
            <a:ext cx="3211675" cy="1287475"/>
          </a:xfrm>
          <a:prstGeom prst="rect">
            <a:avLst/>
          </a:prstGeom>
          <a:noFill/>
          <a:ln>
            <a:noFill/>
          </a:ln>
        </p:spPr>
      </p:pic>
      <p:pic>
        <p:nvPicPr>
          <p:cNvPr id="339" name="Google Shape;339;g12b0bdd22da_0_267"/>
          <p:cNvPicPr preferRelativeResize="0"/>
          <p:nvPr/>
        </p:nvPicPr>
        <p:blipFill rotWithShape="1">
          <a:blip r:embed="rId4">
            <a:alphaModFix/>
          </a:blip>
          <a:srcRect b="0" l="0" r="0" t="0"/>
          <a:stretch/>
        </p:blipFill>
        <p:spPr>
          <a:xfrm>
            <a:off x="8309900" y="634550"/>
            <a:ext cx="3627509" cy="828051"/>
          </a:xfrm>
          <a:prstGeom prst="rect">
            <a:avLst/>
          </a:prstGeom>
          <a:noFill/>
          <a:ln>
            <a:noFill/>
          </a:ln>
        </p:spPr>
      </p:pic>
      <p:pic>
        <p:nvPicPr>
          <p:cNvPr id="340" name="Google Shape;340;g12b0bdd22da_0_267"/>
          <p:cNvPicPr preferRelativeResize="0"/>
          <p:nvPr/>
        </p:nvPicPr>
        <p:blipFill>
          <a:blip r:embed="rId5">
            <a:alphaModFix/>
          </a:blip>
          <a:stretch>
            <a:fillRect/>
          </a:stretch>
        </p:blipFill>
        <p:spPr>
          <a:xfrm>
            <a:off x="5256052" y="1386400"/>
            <a:ext cx="1715475" cy="2431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Arancia 16:9">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2020-11-26T08:37:50Z</dcterms:created>
  <dc:creator>filippo ciaravella</dc:creator>
</cp:coreProperties>
</file>